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9" r:id="rId1"/>
    <p:sldMasterId id="2147483763" r:id="rId2"/>
    <p:sldMasterId id="2147483775" r:id="rId3"/>
    <p:sldMasterId id="2147483787" r:id="rId4"/>
    <p:sldMasterId id="2147483799" r:id="rId5"/>
    <p:sldMasterId id="2147483811" r:id="rId6"/>
    <p:sldMasterId id="2147483823" r:id="rId7"/>
    <p:sldMasterId id="2147483841" r:id="rId8"/>
  </p:sldMasterIdLst>
  <p:notesMasterIdLst>
    <p:notesMasterId r:id="rId32"/>
  </p:notesMasterIdLst>
  <p:sldIdLst>
    <p:sldId id="256" r:id="rId9"/>
    <p:sldId id="263" r:id="rId10"/>
    <p:sldId id="265" r:id="rId11"/>
    <p:sldId id="266" r:id="rId12"/>
    <p:sldId id="269" r:id="rId13"/>
    <p:sldId id="260" r:id="rId14"/>
    <p:sldId id="267" r:id="rId15"/>
    <p:sldId id="270" r:id="rId16"/>
    <p:sldId id="257" r:id="rId17"/>
    <p:sldId id="278" r:id="rId18"/>
    <p:sldId id="277" r:id="rId19"/>
    <p:sldId id="279" r:id="rId20"/>
    <p:sldId id="274" r:id="rId21"/>
    <p:sldId id="275" r:id="rId22"/>
    <p:sldId id="276" r:id="rId23"/>
    <p:sldId id="280" r:id="rId24"/>
    <p:sldId id="272" r:id="rId25"/>
    <p:sldId id="281" r:id="rId26"/>
    <p:sldId id="282" r:id="rId27"/>
    <p:sldId id="283" r:id="rId28"/>
    <p:sldId id="284" r:id="rId29"/>
    <p:sldId id="285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3%D1%81%D1%82%D0%BD%D0%B0%D1%8F_%D1%80%D0%B5%D1%87%D1%8C" TargetMode="External"/><Relationship Id="rId1" Type="http://schemas.openxmlformats.org/officeDocument/2006/relationships/hyperlink" Target="https://ru.wikipedia.org/wiki/%D0%9B%D0%B0%D1%82%D0%B8%D0%BD%D1%81%D0%BA%D0%B8%D0%B9_%D1%8F%D0%B7%D1%8B%D0%BA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3%D1%81%D1%82%D0%BD%D0%B0%D1%8F_%D1%80%D0%B5%D1%87%D1%8C" TargetMode="External"/><Relationship Id="rId1" Type="http://schemas.openxmlformats.org/officeDocument/2006/relationships/hyperlink" Target="https://ru.wikipedia.org/wiki/%D0%9B%D0%B0%D1%82%D0%B8%D0%BD%D1%81%D0%BA%D0%B8%D0%B9_%D1%8F%D0%B7%D1%8B%D0%B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4CA97-C607-4062-BB1C-B46749B5C1B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39B5D7-686F-4676-9B01-00BD078916E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4000" b="1" dirty="0"/>
            <a:t>Лекция</a:t>
          </a:r>
          <a:endParaRPr lang="ru-RU" sz="4000" dirty="0"/>
        </a:p>
      </dgm:t>
    </dgm:pt>
    <dgm:pt modelId="{69DE1932-DE88-4E38-85C3-FD3358770D1A}" type="parTrans" cxnId="{49D6C9A2-486A-45F5-A6E5-0C5F89190FF7}">
      <dgm:prSet/>
      <dgm:spPr/>
      <dgm:t>
        <a:bodyPr/>
        <a:lstStyle/>
        <a:p>
          <a:endParaRPr lang="ru-RU"/>
        </a:p>
      </dgm:t>
    </dgm:pt>
    <dgm:pt modelId="{231CA9A0-2AD3-4B01-BCF0-385FB3FF9AD6}" type="sibTrans" cxnId="{49D6C9A2-486A-45F5-A6E5-0C5F89190FF7}">
      <dgm:prSet/>
      <dgm:spPr/>
      <dgm:t>
        <a:bodyPr/>
        <a:lstStyle/>
        <a:p>
          <a:endParaRPr lang="ru-RU"/>
        </a:p>
      </dgm:t>
    </dgm:pt>
    <dgm:pt modelId="{4AB4189F-AD96-4D3B-AAD1-000106A4B201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u="sng" dirty="0">
              <a:hlinkClick xmlns:r="http://schemas.openxmlformats.org/officeDocument/2006/relationships" r:id="rId1" tooltip="Латинский язык"/>
            </a:rPr>
            <a:t>лат.</a:t>
          </a:r>
          <a:r>
            <a:rPr lang="ru-RU" dirty="0"/>
            <a:t> </a:t>
          </a:r>
          <a:r>
            <a:rPr lang="la-Latn" i="1" dirty="0"/>
            <a:t>lectio</a:t>
          </a:r>
          <a:r>
            <a:rPr lang="en-US" i="1" dirty="0"/>
            <a:t>n</a:t>
          </a:r>
          <a:r>
            <a:rPr lang="ru-RU" dirty="0"/>
            <a:t> — чтение</a:t>
          </a:r>
        </a:p>
      </dgm:t>
    </dgm:pt>
    <dgm:pt modelId="{E8D3D9B1-69EF-4F52-80AB-66396143D8E7}" type="parTrans" cxnId="{2BD4EFE9-B69A-4A28-84AB-9529480F5508}">
      <dgm:prSet/>
      <dgm:spPr/>
      <dgm:t>
        <a:bodyPr/>
        <a:lstStyle/>
        <a:p>
          <a:endParaRPr lang="ru-RU"/>
        </a:p>
      </dgm:t>
    </dgm:pt>
    <dgm:pt modelId="{45411AE2-701F-4A4C-9B24-27D9FBECAAD6}" type="sibTrans" cxnId="{2BD4EFE9-B69A-4A28-84AB-9529480F5508}">
      <dgm:prSet/>
      <dgm:spPr/>
      <dgm:t>
        <a:bodyPr/>
        <a:lstStyle/>
        <a:p>
          <a:endParaRPr lang="ru-RU"/>
        </a:p>
      </dgm:t>
    </dgm:pt>
    <dgm:pt modelId="{0E0EAAEC-F123-4F76-8123-F6B811A49A70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u="sng" dirty="0">
              <a:hlinkClick xmlns:r="http://schemas.openxmlformats.org/officeDocument/2006/relationships" r:id="rId2" tooltip="Устная речь"/>
            </a:rPr>
            <a:t>устное</a:t>
          </a:r>
          <a:r>
            <a:rPr lang="ru-RU" dirty="0"/>
            <a:t> систематическое и последовательное изложение материала по какой-либо проблеме, методу, теме вопроса и т. д</a:t>
          </a:r>
        </a:p>
      </dgm:t>
    </dgm:pt>
    <dgm:pt modelId="{0CD1248D-48C2-426A-BB95-A11599163639}" type="parTrans" cxnId="{0AE98E6C-9DDE-4C1A-93E3-A579FDE10F4E}">
      <dgm:prSet/>
      <dgm:spPr/>
      <dgm:t>
        <a:bodyPr/>
        <a:lstStyle/>
        <a:p>
          <a:endParaRPr lang="ru-RU"/>
        </a:p>
      </dgm:t>
    </dgm:pt>
    <dgm:pt modelId="{7D2FDDBD-BCB4-4F0D-9B3E-2033AB75EE0A}" type="sibTrans" cxnId="{0AE98E6C-9DDE-4C1A-93E3-A579FDE10F4E}">
      <dgm:prSet/>
      <dgm:spPr/>
      <dgm:t>
        <a:bodyPr/>
        <a:lstStyle/>
        <a:p>
          <a:endParaRPr lang="ru-RU"/>
        </a:p>
      </dgm:t>
    </dgm:pt>
    <dgm:pt modelId="{7C312E0D-86E0-4C8D-84BC-799711D8B5C9}" type="pres">
      <dgm:prSet presAssocID="{BBD4CA97-C607-4062-BB1C-B46749B5C1BA}" presName="Name0" presStyleCnt="0">
        <dgm:presLayoutVars>
          <dgm:dir/>
          <dgm:animLvl val="lvl"/>
          <dgm:resizeHandles val="exact"/>
        </dgm:presLayoutVars>
      </dgm:prSet>
      <dgm:spPr/>
    </dgm:pt>
    <dgm:pt modelId="{45BB1B19-9FF6-4030-88BA-368C91F0C9DC}" type="pres">
      <dgm:prSet presAssocID="{5A39B5D7-686F-4676-9B01-00BD078916EB}" presName="Name8" presStyleCnt="0"/>
      <dgm:spPr/>
    </dgm:pt>
    <dgm:pt modelId="{35A8604E-E0EC-4990-9EBD-EC6B862341E0}" type="pres">
      <dgm:prSet presAssocID="{5A39B5D7-686F-4676-9B01-00BD078916EB}" presName="level" presStyleLbl="node1" presStyleIdx="0" presStyleCnt="3" custScaleY="119830">
        <dgm:presLayoutVars>
          <dgm:chMax val="1"/>
          <dgm:bulletEnabled val="1"/>
        </dgm:presLayoutVars>
      </dgm:prSet>
      <dgm:spPr/>
    </dgm:pt>
    <dgm:pt modelId="{F0CCBDF6-93E5-440A-AEBB-ABC9038EDE58}" type="pres">
      <dgm:prSet presAssocID="{5A39B5D7-686F-4676-9B01-00BD078916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A2D55CE-3801-4236-BE3A-E4B37DAA5A6F}" type="pres">
      <dgm:prSet presAssocID="{4AB4189F-AD96-4D3B-AAD1-000106A4B201}" presName="Name8" presStyleCnt="0"/>
      <dgm:spPr/>
    </dgm:pt>
    <dgm:pt modelId="{D583585A-4DD3-4AD5-AA81-A55347BAF6B0}" type="pres">
      <dgm:prSet presAssocID="{4AB4189F-AD96-4D3B-AAD1-000106A4B201}" presName="level" presStyleLbl="node1" presStyleIdx="1" presStyleCnt="3" custScaleY="53358">
        <dgm:presLayoutVars>
          <dgm:chMax val="1"/>
          <dgm:bulletEnabled val="1"/>
        </dgm:presLayoutVars>
      </dgm:prSet>
      <dgm:spPr/>
    </dgm:pt>
    <dgm:pt modelId="{CBC38C29-7691-4232-A81E-F1A44324C090}" type="pres">
      <dgm:prSet presAssocID="{4AB4189F-AD96-4D3B-AAD1-000106A4B2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A42987C-153B-435F-A386-BDECDAE13F26}" type="pres">
      <dgm:prSet presAssocID="{0E0EAAEC-F123-4F76-8123-F6B811A49A70}" presName="Name8" presStyleCnt="0"/>
      <dgm:spPr/>
    </dgm:pt>
    <dgm:pt modelId="{F0CB1451-4B5E-4305-92D3-468A277AA385}" type="pres">
      <dgm:prSet presAssocID="{0E0EAAEC-F123-4F76-8123-F6B811A49A70}" presName="level" presStyleLbl="node1" presStyleIdx="2" presStyleCnt="3">
        <dgm:presLayoutVars>
          <dgm:chMax val="1"/>
          <dgm:bulletEnabled val="1"/>
        </dgm:presLayoutVars>
      </dgm:prSet>
      <dgm:spPr/>
    </dgm:pt>
    <dgm:pt modelId="{16D732C2-55B0-4927-91D2-BA09613523CC}" type="pres">
      <dgm:prSet presAssocID="{0E0EAAEC-F123-4F76-8123-F6B811A49A7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BB0A61F-B3C7-487F-B7C7-FAB2EF6E2305}" type="presOf" srcId="{BBD4CA97-C607-4062-BB1C-B46749B5C1BA}" destId="{7C312E0D-86E0-4C8D-84BC-799711D8B5C9}" srcOrd="0" destOrd="0" presId="urn:microsoft.com/office/officeart/2005/8/layout/pyramid1"/>
    <dgm:cxn modelId="{EE1BE921-4039-4C87-8FCB-2E2A2D0DBB3C}" type="presOf" srcId="{5A39B5D7-686F-4676-9B01-00BD078916EB}" destId="{35A8604E-E0EC-4990-9EBD-EC6B862341E0}" srcOrd="0" destOrd="0" presId="urn:microsoft.com/office/officeart/2005/8/layout/pyramid1"/>
    <dgm:cxn modelId="{2F014C24-602B-4B22-8044-A2C60F269506}" type="presOf" srcId="{4AB4189F-AD96-4D3B-AAD1-000106A4B201}" destId="{D583585A-4DD3-4AD5-AA81-A55347BAF6B0}" srcOrd="0" destOrd="0" presId="urn:microsoft.com/office/officeart/2005/8/layout/pyramid1"/>
    <dgm:cxn modelId="{0AE98E6C-9DDE-4C1A-93E3-A579FDE10F4E}" srcId="{BBD4CA97-C607-4062-BB1C-B46749B5C1BA}" destId="{0E0EAAEC-F123-4F76-8123-F6B811A49A70}" srcOrd="2" destOrd="0" parTransId="{0CD1248D-48C2-426A-BB95-A11599163639}" sibTransId="{7D2FDDBD-BCB4-4F0D-9B3E-2033AB75EE0A}"/>
    <dgm:cxn modelId="{7295576D-FEAD-4227-B375-F7E568F079F6}" type="presOf" srcId="{5A39B5D7-686F-4676-9B01-00BD078916EB}" destId="{F0CCBDF6-93E5-440A-AEBB-ABC9038EDE58}" srcOrd="1" destOrd="0" presId="urn:microsoft.com/office/officeart/2005/8/layout/pyramid1"/>
    <dgm:cxn modelId="{49D6C9A2-486A-45F5-A6E5-0C5F89190FF7}" srcId="{BBD4CA97-C607-4062-BB1C-B46749B5C1BA}" destId="{5A39B5D7-686F-4676-9B01-00BD078916EB}" srcOrd="0" destOrd="0" parTransId="{69DE1932-DE88-4E38-85C3-FD3358770D1A}" sibTransId="{231CA9A0-2AD3-4B01-BCF0-385FB3FF9AD6}"/>
    <dgm:cxn modelId="{B7A116D1-77C6-45F6-8BA5-1221B1FE2EAF}" type="presOf" srcId="{0E0EAAEC-F123-4F76-8123-F6B811A49A70}" destId="{F0CB1451-4B5E-4305-92D3-468A277AA385}" srcOrd="0" destOrd="0" presId="urn:microsoft.com/office/officeart/2005/8/layout/pyramid1"/>
    <dgm:cxn modelId="{AC7D95D2-E542-4877-8BA0-C62970084208}" type="presOf" srcId="{4AB4189F-AD96-4D3B-AAD1-000106A4B201}" destId="{CBC38C29-7691-4232-A81E-F1A44324C090}" srcOrd="1" destOrd="0" presId="urn:microsoft.com/office/officeart/2005/8/layout/pyramid1"/>
    <dgm:cxn modelId="{92DF76E9-1B8E-46B6-BE90-A9C9A69A8F5D}" type="presOf" srcId="{0E0EAAEC-F123-4F76-8123-F6B811A49A70}" destId="{16D732C2-55B0-4927-91D2-BA09613523CC}" srcOrd="1" destOrd="0" presId="urn:microsoft.com/office/officeart/2005/8/layout/pyramid1"/>
    <dgm:cxn modelId="{2BD4EFE9-B69A-4A28-84AB-9529480F5508}" srcId="{BBD4CA97-C607-4062-BB1C-B46749B5C1BA}" destId="{4AB4189F-AD96-4D3B-AAD1-000106A4B201}" srcOrd="1" destOrd="0" parTransId="{E8D3D9B1-69EF-4F52-80AB-66396143D8E7}" sibTransId="{45411AE2-701F-4A4C-9B24-27D9FBECAAD6}"/>
    <dgm:cxn modelId="{EC805E66-8132-4BC0-AA99-530B85112839}" type="presParOf" srcId="{7C312E0D-86E0-4C8D-84BC-799711D8B5C9}" destId="{45BB1B19-9FF6-4030-88BA-368C91F0C9DC}" srcOrd="0" destOrd="0" presId="urn:microsoft.com/office/officeart/2005/8/layout/pyramid1"/>
    <dgm:cxn modelId="{03BC5506-DFE8-4E9D-AD26-5DD6F305F496}" type="presParOf" srcId="{45BB1B19-9FF6-4030-88BA-368C91F0C9DC}" destId="{35A8604E-E0EC-4990-9EBD-EC6B862341E0}" srcOrd="0" destOrd="0" presId="urn:microsoft.com/office/officeart/2005/8/layout/pyramid1"/>
    <dgm:cxn modelId="{56F96659-4AE7-4FDD-A4E8-2177C0A351BD}" type="presParOf" srcId="{45BB1B19-9FF6-4030-88BA-368C91F0C9DC}" destId="{F0CCBDF6-93E5-440A-AEBB-ABC9038EDE58}" srcOrd="1" destOrd="0" presId="urn:microsoft.com/office/officeart/2005/8/layout/pyramid1"/>
    <dgm:cxn modelId="{855C0DBB-9020-44F1-98E9-A845CCEFCF8F}" type="presParOf" srcId="{7C312E0D-86E0-4C8D-84BC-799711D8B5C9}" destId="{5A2D55CE-3801-4236-BE3A-E4B37DAA5A6F}" srcOrd="1" destOrd="0" presId="urn:microsoft.com/office/officeart/2005/8/layout/pyramid1"/>
    <dgm:cxn modelId="{270BCB12-37E7-4062-AB43-6E06D524BA44}" type="presParOf" srcId="{5A2D55CE-3801-4236-BE3A-E4B37DAA5A6F}" destId="{D583585A-4DD3-4AD5-AA81-A55347BAF6B0}" srcOrd="0" destOrd="0" presId="urn:microsoft.com/office/officeart/2005/8/layout/pyramid1"/>
    <dgm:cxn modelId="{C9F7002A-64D5-4B79-A064-E991B614D85E}" type="presParOf" srcId="{5A2D55CE-3801-4236-BE3A-E4B37DAA5A6F}" destId="{CBC38C29-7691-4232-A81E-F1A44324C090}" srcOrd="1" destOrd="0" presId="urn:microsoft.com/office/officeart/2005/8/layout/pyramid1"/>
    <dgm:cxn modelId="{AE9A6080-9FDB-47E8-B10A-1835FBB808A3}" type="presParOf" srcId="{7C312E0D-86E0-4C8D-84BC-799711D8B5C9}" destId="{BA42987C-153B-435F-A386-BDECDAE13F26}" srcOrd="2" destOrd="0" presId="urn:microsoft.com/office/officeart/2005/8/layout/pyramid1"/>
    <dgm:cxn modelId="{3160170B-7735-4EA7-AB22-A32A2A2E7011}" type="presParOf" srcId="{BA42987C-153B-435F-A386-BDECDAE13F26}" destId="{F0CB1451-4B5E-4305-92D3-468A277AA385}" srcOrd="0" destOrd="0" presId="urn:microsoft.com/office/officeart/2005/8/layout/pyramid1"/>
    <dgm:cxn modelId="{4BD16E89-B004-4929-BB4B-27791D934CDF}" type="presParOf" srcId="{BA42987C-153B-435F-A386-BDECDAE13F26}" destId="{16D732C2-55B0-4927-91D2-BA09613523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B5D96-EAC3-48B9-A243-9DDE616C59E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42C57E-6AD8-457C-B0FC-AA3F852645CC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Лекция -  ведущая форма организации учебного процесса в вузе. </a:t>
          </a:r>
        </a:p>
      </dgm:t>
    </dgm:pt>
    <dgm:pt modelId="{4889377F-F016-45BE-AAC3-54FA42F88C92}" type="parTrans" cxnId="{D0669180-051E-473E-8BBE-71C9495B1AF2}">
      <dgm:prSet/>
      <dgm:spPr/>
      <dgm:t>
        <a:bodyPr/>
        <a:lstStyle/>
        <a:p>
          <a:endParaRPr lang="ru-RU"/>
        </a:p>
      </dgm:t>
    </dgm:pt>
    <dgm:pt modelId="{A762440A-55B2-40EE-AE9A-17AD058673B3}" type="sibTrans" cxnId="{D0669180-051E-473E-8BBE-71C9495B1AF2}">
      <dgm:prSet/>
      <dgm:spPr/>
      <dgm:t>
        <a:bodyPr/>
        <a:lstStyle/>
        <a:p>
          <a:endParaRPr lang="ru-RU"/>
        </a:p>
      </dgm:t>
    </dgm:pt>
    <dgm:pt modelId="{BF4E26BA-A10F-4BC1-9460-2DE3B9B9A1A7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Лекционный  вид  занятий  в  России  существует  около  300  лет  </a:t>
          </a:r>
        </a:p>
      </dgm:t>
    </dgm:pt>
    <dgm:pt modelId="{434A9C32-11F3-4529-AD65-F4DDC3ED0BB7}" type="parTrans" cxnId="{6CC2CA87-A343-4FEC-B02F-845678A83ABB}">
      <dgm:prSet/>
      <dgm:spPr/>
      <dgm:t>
        <a:bodyPr/>
        <a:lstStyle/>
        <a:p>
          <a:endParaRPr lang="ru-RU"/>
        </a:p>
      </dgm:t>
    </dgm:pt>
    <dgm:pt modelId="{B8554090-151D-4119-8610-4B7F4BF523D3}" type="sibTrans" cxnId="{6CC2CA87-A343-4FEC-B02F-845678A83ABB}">
      <dgm:prSet/>
      <dgm:spPr/>
      <dgm:t>
        <a:bodyPr/>
        <a:lstStyle/>
        <a:p>
          <a:endParaRPr lang="ru-RU"/>
        </a:p>
      </dgm:t>
    </dgm:pt>
    <dgm:pt modelId="{A3A2E808-96E4-4F7C-8E33-8ED08142FA3E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 вузах бывшего СССР на лекции отводилось 50-60% учебного времени по гуманитарным специальностям, 40-50 % — по техническим и сельскохозяйственным специальностям.</a:t>
          </a:r>
        </a:p>
      </dgm:t>
    </dgm:pt>
    <dgm:pt modelId="{E6C74387-4639-4DFA-B8B6-5CE04C443C75}" type="sibTrans" cxnId="{4E2CDBCD-EE60-4480-BFE8-6AB3FE9050D4}">
      <dgm:prSet/>
      <dgm:spPr/>
      <dgm:t>
        <a:bodyPr/>
        <a:lstStyle/>
        <a:p>
          <a:endParaRPr lang="ru-RU"/>
        </a:p>
      </dgm:t>
    </dgm:pt>
    <dgm:pt modelId="{A4E5D9FD-9487-458A-BCFB-AACA9185F9AE}" type="parTrans" cxnId="{4E2CDBCD-EE60-4480-BFE8-6AB3FE9050D4}">
      <dgm:prSet/>
      <dgm:spPr/>
      <dgm:t>
        <a:bodyPr/>
        <a:lstStyle/>
        <a:p>
          <a:endParaRPr lang="ru-RU"/>
        </a:p>
      </dgm:t>
    </dgm:pt>
    <dgm:pt modelId="{79029FCE-E73B-4966-AA24-6826599E128C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49% - контактная работа; 34% - СРС; 17% - контроль</a:t>
          </a:r>
        </a:p>
      </dgm:t>
    </dgm:pt>
    <dgm:pt modelId="{3D5043B5-556C-48BC-9146-5822D218501D}" type="parTrans" cxnId="{B1F3A619-8748-409E-BAF1-88E2930042AD}">
      <dgm:prSet/>
      <dgm:spPr/>
      <dgm:t>
        <a:bodyPr/>
        <a:lstStyle/>
        <a:p>
          <a:endParaRPr lang="ru-RU"/>
        </a:p>
      </dgm:t>
    </dgm:pt>
    <dgm:pt modelId="{4546BF55-9BB9-4FE5-B705-750419897670}" type="sibTrans" cxnId="{B1F3A619-8748-409E-BAF1-88E2930042AD}">
      <dgm:prSet/>
      <dgm:spPr/>
      <dgm:t>
        <a:bodyPr/>
        <a:lstStyle/>
        <a:p>
          <a:endParaRPr lang="ru-RU"/>
        </a:p>
      </dgm:t>
    </dgm:pt>
    <dgm:pt modelId="{84F62689-BD8D-4287-B297-05237C5A508A}" type="pres">
      <dgm:prSet presAssocID="{B21B5D96-EAC3-48B9-A243-9DDE616C59EC}" presName="linear" presStyleCnt="0">
        <dgm:presLayoutVars>
          <dgm:dir/>
          <dgm:animLvl val="lvl"/>
          <dgm:resizeHandles val="exact"/>
        </dgm:presLayoutVars>
      </dgm:prSet>
      <dgm:spPr/>
    </dgm:pt>
    <dgm:pt modelId="{3C2C9D1B-3138-4DE5-BC42-7430B1133CFD}" type="pres">
      <dgm:prSet presAssocID="{C842C57E-6AD8-457C-B0FC-AA3F852645CC}" presName="parentLin" presStyleCnt="0"/>
      <dgm:spPr/>
    </dgm:pt>
    <dgm:pt modelId="{BA320A20-439C-49A7-A913-7D8E97FAE7B7}" type="pres">
      <dgm:prSet presAssocID="{C842C57E-6AD8-457C-B0FC-AA3F852645CC}" presName="parentLeftMargin" presStyleLbl="node1" presStyleIdx="0" presStyleCnt="4"/>
      <dgm:spPr/>
    </dgm:pt>
    <dgm:pt modelId="{A269AF39-25FB-42D3-A36C-E96FADB28961}" type="pres">
      <dgm:prSet presAssocID="{C842C57E-6AD8-457C-B0FC-AA3F852645CC}" presName="parentText" presStyleLbl="node1" presStyleIdx="0" presStyleCnt="4" custScaleX="145479">
        <dgm:presLayoutVars>
          <dgm:chMax val="0"/>
          <dgm:bulletEnabled val="1"/>
        </dgm:presLayoutVars>
      </dgm:prSet>
      <dgm:spPr/>
    </dgm:pt>
    <dgm:pt modelId="{3509D358-98E4-45E3-90AE-5D60AB0F2844}" type="pres">
      <dgm:prSet presAssocID="{C842C57E-6AD8-457C-B0FC-AA3F852645CC}" presName="negativeSpace" presStyleCnt="0"/>
      <dgm:spPr/>
    </dgm:pt>
    <dgm:pt modelId="{BA10B0EF-B304-4B45-92FE-37F01F1DB663}" type="pres">
      <dgm:prSet presAssocID="{C842C57E-6AD8-457C-B0FC-AA3F852645CC}" presName="childText" presStyleLbl="conFgAcc1" presStyleIdx="0" presStyleCnt="4">
        <dgm:presLayoutVars>
          <dgm:bulletEnabled val="1"/>
        </dgm:presLayoutVars>
      </dgm:prSet>
      <dgm:spPr/>
    </dgm:pt>
    <dgm:pt modelId="{F4B85948-FC7F-42F9-BE8C-92D13ED6760E}" type="pres">
      <dgm:prSet presAssocID="{A762440A-55B2-40EE-AE9A-17AD058673B3}" presName="spaceBetweenRectangles" presStyleCnt="0"/>
      <dgm:spPr/>
    </dgm:pt>
    <dgm:pt modelId="{CBA1FFB9-1B0F-4476-8637-5215B99BC22E}" type="pres">
      <dgm:prSet presAssocID="{BF4E26BA-A10F-4BC1-9460-2DE3B9B9A1A7}" presName="parentLin" presStyleCnt="0"/>
      <dgm:spPr/>
    </dgm:pt>
    <dgm:pt modelId="{0C97FEF2-DED6-4CC2-96B3-28CF61A0300E}" type="pres">
      <dgm:prSet presAssocID="{BF4E26BA-A10F-4BC1-9460-2DE3B9B9A1A7}" presName="parentLeftMargin" presStyleLbl="node1" presStyleIdx="0" presStyleCnt="4"/>
      <dgm:spPr/>
    </dgm:pt>
    <dgm:pt modelId="{AC0C620A-F849-4F78-A323-97C02A119A54}" type="pres">
      <dgm:prSet presAssocID="{BF4E26BA-A10F-4BC1-9460-2DE3B9B9A1A7}" presName="parentText" presStyleLbl="node1" presStyleIdx="1" presStyleCnt="4" custScaleX="139766">
        <dgm:presLayoutVars>
          <dgm:chMax val="0"/>
          <dgm:bulletEnabled val="1"/>
        </dgm:presLayoutVars>
      </dgm:prSet>
      <dgm:spPr/>
    </dgm:pt>
    <dgm:pt modelId="{B414E165-CCDD-4962-AA77-62A0D27AF12E}" type="pres">
      <dgm:prSet presAssocID="{BF4E26BA-A10F-4BC1-9460-2DE3B9B9A1A7}" presName="negativeSpace" presStyleCnt="0"/>
      <dgm:spPr/>
    </dgm:pt>
    <dgm:pt modelId="{019DEB23-BAD9-4C46-9300-F1B6D217D6EB}" type="pres">
      <dgm:prSet presAssocID="{BF4E26BA-A10F-4BC1-9460-2DE3B9B9A1A7}" presName="childText" presStyleLbl="conFgAcc1" presStyleIdx="1" presStyleCnt="4">
        <dgm:presLayoutVars>
          <dgm:bulletEnabled val="1"/>
        </dgm:presLayoutVars>
      </dgm:prSet>
      <dgm:spPr/>
    </dgm:pt>
    <dgm:pt modelId="{6B9597D2-44B9-47A8-8B14-2B7F41945F4D}" type="pres">
      <dgm:prSet presAssocID="{B8554090-151D-4119-8610-4B7F4BF523D3}" presName="spaceBetweenRectangles" presStyleCnt="0"/>
      <dgm:spPr/>
    </dgm:pt>
    <dgm:pt modelId="{3DC35580-5DD8-4977-B5BA-752384C3628A}" type="pres">
      <dgm:prSet presAssocID="{A3A2E808-96E4-4F7C-8E33-8ED08142FA3E}" presName="parentLin" presStyleCnt="0"/>
      <dgm:spPr/>
    </dgm:pt>
    <dgm:pt modelId="{9F213DA2-8482-455D-82BE-BA3054D85A91}" type="pres">
      <dgm:prSet presAssocID="{A3A2E808-96E4-4F7C-8E33-8ED08142FA3E}" presName="parentLeftMargin" presStyleLbl="node1" presStyleIdx="1" presStyleCnt="4"/>
      <dgm:spPr/>
    </dgm:pt>
    <dgm:pt modelId="{B9138C45-45AD-4FB1-BE3D-1BC8C411A0C8}" type="pres">
      <dgm:prSet presAssocID="{A3A2E808-96E4-4F7C-8E33-8ED08142FA3E}" presName="parentText" presStyleLbl="node1" presStyleIdx="2" presStyleCnt="4" custScaleX="143166" custScaleY="189809">
        <dgm:presLayoutVars>
          <dgm:chMax val="0"/>
          <dgm:bulletEnabled val="1"/>
        </dgm:presLayoutVars>
      </dgm:prSet>
      <dgm:spPr/>
    </dgm:pt>
    <dgm:pt modelId="{BDFEA15F-C4B2-4BC9-B59F-B9D07B98CCBE}" type="pres">
      <dgm:prSet presAssocID="{A3A2E808-96E4-4F7C-8E33-8ED08142FA3E}" presName="negativeSpace" presStyleCnt="0"/>
      <dgm:spPr/>
    </dgm:pt>
    <dgm:pt modelId="{2C58D307-26D4-428E-9C24-6D8FB7ADF84B}" type="pres">
      <dgm:prSet presAssocID="{A3A2E808-96E4-4F7C-8E33-8ED08142FA3E}" presName="childText" presStyleLbl="conFgAcc1" presStyleIdx="2" presStyleCnt="4">
        <dgm:presLayoutVars>
          <dgm:bulletEnabled val="1"/>
        </dgm:presLayoutVars>
      </dgm:prSet>
      <dgm:spPr/>
    </dgm:pt>
    <dgm:pt modelId="{54C9BDB8-D0BB-4D19-9D4F-B042F68BC7D3}" type="pres">
      <dgm:prSet presAssocID="{E6C74387-4639-4DFA-B8B6-5CE04C443C75}" presName="spaceBetweenRectangles" presStyleCnt="0"/>
      <dgm:spPr/>
    </dgm:pt>
    <dgm:pt modelId="{637CD109-D6C5-43B9-82E3-3EDF66D07B47}" type="pres">
      <dgm:prSet presAssocID="{79029FCE-E73B-4966-AA24-6826599E128C}" presName="parentLin" presStyleCnt="0"/>
      <dgm:spPr/>
    </dgm:pt>
    <dgm:pt modelId="{BE641D32-182F-424E-8AD1-9E692D6FBA22}" type="pres">
      <dgm:prSet presAssocID="{79029FCE-E73B-4966-AA24-6826599E128C}" presName="parentLeftMargin" presStyleLbl="node1" presStyleIdx="2" presStyleCnt="4"/>
      <dgm:spPr/>
    </dgm:pt>
    <dgm:pt modelId="{F6DBA9F6-DE35-498B-B233-B8F4A95D3E2E}" type="pres">
      <dgm:prSet presAssocID="{79029FCE-E73B-4966-AA24-6826599E128C}" presName="parentText" presStyleLbl="node1" presStyleIdx="3" presStyleCnt="4" custScaleX="136254">
        <dgm:presLayoutVars>
          <dgm:chMax val="0"/>
          <dgm:bulletEnabled val="1"/>
        </dgm:presLayoutVars>
      </dgm:prSet>
      <dgm:spPr/>
    </dgm:pt>
    <dgm:pt modelId="{69CAC05E-B570-44B7-9340-C1122332A4A6}" type="pres">
      <dgm:prSet presAssocID="{79029FCE-E73B-4966-AA24-6826599E128C}" presName="negativeSpace" presStyleCnt="0"/>
      <dgm:spPr/>
    </dgm:pt>
    <dgm:pt modelId="{C13CAB7E-4C8E-45A3-BE09-07004A1CC7E9}" type="pres">
      <dgm:prSet presAssocID="{79029FCE-E73B-4966-AA24-6826599E128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C9B5B02-5138-4BEC-A338-67214F6CD035}" type="presOf" srcId="{C842C57E-6AD8-457C-B0FC-AA3F852645CC}" destId="{BA320A20-439C-49A7-A913-7D8E97FAE7B7}" srcOrd="0" destOrd="0" presId="urn:microsoft.com/office/officeart/2005/8/layout/list1"/>
    <dgm:cxn modelId="{D13B6403-14F4-4620-B180-921632078ED8}" type="presOf" srcId="{A3A2E808-96E4-4F7C-8E33-8ED08142FA3E}" destId="{9F213DA2-8482-455D-82BE-BA3054D85A91}" srcOrd="0" destOrd="0" presId="urn:microsoft.com/office/officeart/2005/8/layout/list1"/>
    <dgm:cxn modelId="{B1F3A619-8748-409E-BAF1-88E2930042AD}" srcId="{B21B5D96-EAC3-48B9-A243-9DDE616C59EC}" destId="{79029FCE-E73B-4966-AA24-6826599E128C}" srcOrd="3" destOrd="0" parTransId="{3D5043B5-556C-48BC-9146-5822D218501D}" sibTransId="{4546BF55-9BB9-4FE5-B705-750419897670}"/>
    <dgm:cxn modelId="{52ABE426-EC4C-4C4B-B08F-705FA7A98EEF}" type="presOf" srcId="{B21B5D96-EAC3-48B9-A243-9DDE616C59EC}" destId="{84F62689-BD8D-4287-B297-05237C5A508A}" srcOrd="0" destOrd="0" presId="urn:microsoft.com/office/officeart/2005/8/layout/list1"/>
    <dgm:cxn modelId="{86A04339-9F89-4FC8-9105-D840D9A1F77D}" type="presOf" srcId="{A3A2E808-96E4-4F7C-8E33-8ED08142FA3E}" destId="{B9138C45-45AD-4FB1-BE3D-1BC8C411A0C8}" srcOrd="1" destOrd="0" presId="urn:microsoft.com/office/officeart/2005/8/layout/list1"/>
    <dgm:cxn modelId="{98755B66-FFEF-4A39-9627-BDB9203E4D65}" type="presOf" srcId="{79029FCE-E73B-4966-AA24-6826599E128C}" destId="{BE641D32-182F-424E-8AD1-9E692D6FBA22}" srcOrd="0" destOrd="0" presId="urn:microsoft.com/office/officeart/2005/8/layout/list1"/>
    <dgm:cxn modelId="{D0669180-051E-473E-8BBE-71C9495B1AF2}" srcId="{B21B5D96-EAC3-48B9-A243-9DDE616C59EC}" destId="{C842C57E-6AD8-457C-B0FC-AA3F852645CC}" srcOrd="0" destOrd="0" parTransId="{4889377F-F016-45BE-AAC3-54FA42F88C92}" sibTransId="{A762440A-55B2-40EE-AE9A-17AD058673B3}"/>
    <dgm:cxn modelId="{6CC2CA87-A343-4FEC-B02F-845678A83ABB}" srcId="{B21B5D96-EAC3-48B9-A243-9DDE616C59EC}" destId="{BF4E26BA-A10F-4BC1-9460-2DE3B9B9A1A7}" srcOrd="1" destOrd="0" parTransId="{434A9C32-11F3-4529-AD65-F4DDC3ED0BB7}" sibTransId="{B8554090-151D-4119-8610-4B7F4BF523D3}"/>
    <dgm:cxn modelId="{CBBD0C95-626F-424D-AAE3-1954B2C2724B}" type="presOf" srcId="{79029FCE-E73B-4966-AA24-6826599E128C}" destId="{F6DBA9F6-DE35-498B-B233-B8F4A95D3E2E}" srcOrd="1" destOrd="0" presId="urn:microsoft.com/office/officeart/2005/8/layout/list1"/>
    <dgm:cxn modelId="{1B97B5A1-BA41-4B57-8871-D0BB22FA6FFD}" type="presOf" srcId="{C842C57E-6AD8-457C-B0FC-AA3F852645CC}" destId="{A269AF39-25FB-42D3-A36C-E96FADB28961}" srcOrd="1" destOrd="0" presId="urn:microsoft.com/office/officeart/2005/8/layout/list1"/>
    <dgm:cxn modelId="{516AE9B0-4E9A-463E-9462-1B0FF7585991}" type="presOf" srcId="{BF4E26BA-A10F-4BC1-9460-2DE3B9B9A1A7}" destId="{AC0C620A-F849-4F78-A323-97C02A119A54}" srcOrd="1" destOrd="0" presId="urn:microsoft.com/office/officeart/2005/8/layout/list1"/>
    <dgm:cxn modelId="{413415BD-BCEA-40F2-B91C-476714DAA5FC}" type="presOf" srcId="{BF4E26BA-A10F-4BC1-9460-2DE3B9B9A1A7}" destId="{0C97FEF2-DED6-4CC2-96B3-28CF61A0300E}" srcOrd="0" destOrd="0" presId="urn:microsoft.com/office/officeart/2005/8/layout/list1"/>
    <dgm:cxn modelId="{4E2CDBCD-EE60-4480-BFE8-6AB3FE9050D4}" srcId="{B21B5D96-EAC3-48B9-A243-9DDE616C59EC}" destId="{A3A2E808-96E4-4F7C-8E33-8ED08142FA3E}" srcOrd="2" destOrd="0" parTransId="{A4E5D9FD-9487-458A-BCFB-AACA9185F9AE}" sibTransId="{E6C74387-4639-4DFA-B8B6-5CE04C443C75}"/>
    <dgm:cxn modelId="{0E37BBB3-A20B-4DB4-8099-23337A1E54BD}" type="presParOf" srcId="{84F62689-BD8D-4287-B297-05237C5A508A}" destId="{3C2C9D1B-3138-4DE5-BC42-7430B1133CFD}" srcOrd="0" destOrd="0" presId="urn:microsoft.com/office/officeart/2005/8/layout/list1"/>
    <dgm:cxn modelId="{9FC61027-AE36-4BD7-B020-269478C70231}" type="presParOf" srcId="{3C2C9D1B-3138-4DE5-BC42-7430B1133CFD}" destId="{BA320A20-439C-49A7-A913-7D8E97FAE7B7}" srcOrd="0" destOrd="0" presId="urn:microsoft.com/office/officeart/2005/8/layout/list1"/>
    <dgm:cxn modelId="{6A364BF8-A811-444A-99D1-16FF1D87F570}" type="presParOf" srcId="{3C2C9D1B-3138-4DE5-BC42-7430B1133CFD}" destId="{A269AF39-25FB-42D3-A36C-E96FADB28961}" srcOrd="1" destOrd="0" presId="urn:microsoft.com/office/officeart/2005/8/layout/list1"/>
    <dgm:cxn modelId="{D26884CD-A134-413E-9478-6FC251E5B40C}" type="presParOf" srcId="{84F62689-BD8D-4287-B297-05237C5A508A}" destId="{3509D358-98E4-45E3-90AE-5D60AB0F2844}" srcOrd="1" destOrd="0" presId="urn:microsoft.com/office/officeart/2005/8/layout/list1"/>
    <dgm:cxn modelId="{A631B40E-88CB-4AE3-98DF-EE82FFCCA358}" type="presParOf" srcId="{84F62689-BD8D-4287-B297-05237C5A508A}" destId="{BA10B0EF-B304-4B45-92FE-37F01F1DB663}" srcOrd="2" destOrd="0" presId="urn:microsoft.com/office/officeart/2005/8/layout/list1"/>
    <dgm:cxn modelId="{89AF697B-6230-48C6-9E87-81F29F813FEF}" type="presParOf" srcId="{84F62689-BD8D-4287-B297-05237C5A508A}" destId="{F4B85948-FC7F-42F9-BE8C-92D13ED6760E}" srcOrd="3" destOrd="0" presId="urn:microsoft.com/office/officeart/2005/8/layout/list1"/>
    <dgm:cxn modelId="{8B9B43E5-2849-4E8C-A740-D09144131524}" type="presParOf" srcId="{84F62689-BD8D-4287-B297-05237C5A508A}" destId="{CBA1FFB9-1B0F-4476-8637-5215B99BC22E}" srcOrd="4" destOrd="0" presId="urn:microsoft.com/office/officeart/2005/8/layout/list1"/>
    <dgm:cxn modelId="{C0990062-4DB2-4D6F-918A-C6AEEA28D2A6}" type="presParOf" srcId="{CBA1FFB9-1B0F-4476-8637-5215B99BC22E}" destId="{0C97FEF2-DED6-4CC2-96B3-28CF61A0300E}" srcOrd="0" destOrd="0" presId="urn:microsoft.com/office/officeart/2005/8/layout/list1"/>
    <dgm:cxn modelId="{766F538A-BAC5-4217-9CDC-6E3CA95FD584}" type="presParOf" srcId="{CBA1FFB9-1B0F-4476-8637-5215B99BC22E}" destId="{AC0C620A-F849-4F78-A323-97C02A119A54}" srcOrd="1" destOrd="0" presId="urn:microsoft.com/office/officeart/2005/8/layout/list1"/>
    <dgm:cxn modelId="{D6C5C755-7FD0-4755-B312-5FC96ABA825B}" type="presParOf" srcId="{84F62689-BD8D-4287-B297-05237C5A508A}" destId="{B414E165-CCDD-4962-AA77-62A0D27AF12E}" srcOrd="5" destOrd="0" presId="urn:microsoft.com/office/officeart/2005/8/layout/list1"/>
    <dgm:cxn modelId="{8449BFF4-69E1-4DE8-AA63-D07CEBAFBDC4}" type="presParOf" srcId="{84F62689-BD8D-4287-B297-05237C5A508A}" destId="{019DEB23-BAD9-4C46-9300-F1B6D217D6EB}" srcOrd="6" destOrd="0" presId="urn:microsoft.com/office/officeart/2005/8/layout/list1"/>
    <dgm:cxn modelId="{3933BA06-19C5-4604-906A-DE3D6FC242E5}" type="presParOf" srcId="{84F62689-BD8D-4287-B297-05237C5A508A}" destId="{6B9597D2-44B9-47A8-8B14-2B7F41945F4D}" srcOrd="7" destOrd="0" presId="urn:microsoft.com/office/officeart/2005/8/layout/list1"/>
    <dgm:cxn modelId="{6FCB92E0-44E5-4D65-A56C-59A4E4D0CC31}" type="presParOf" srcId="{84F62689-BD8D-4287-B297-05237C5A508A}" destId="{3DC35580-5DD8-4977-B5BA-752384C3628A}" srcOrd="8" destOrd="0" presId="urn:microsoft.com/office/officeart/2005/8/layout/list1"/>
    <dgm:cxn modelId="{84AFEEB8-251C-4FD8-A591-FE7C2AA21577}" type="presParOf" srcId="{3DC35580-5DD8-4977-B5BA-752384C3628A}" destId="{9F213DA2-8482-455D-82BE-BA3054D85A91}" srcOrd="0" destOrd="0" presId="urn:microsoft.com/office/officeart/2005/8/layout/list1"/>
    <dgm:cxn modelId="{7A1002A6-6D89-41F6-94E8-1F790BDA7D20}" type="presParOf" srcId="{3DC35580-5DD8-4977-B5BA-752384C3628A}" destId="{B9138C45-45AD-4FB1-BE3D-1BC8C411A0C8}" srcOrd="1" destOrd="0" presId="urn:microsoft.com/office/officeart/2005/8/layout/list1"/>
    <dgm:cxn modelId="{4D638303-145A-4B0C-98B9-2740789BEC71}" type="presParOf" srcId="{84F62689-BD8D-4287-B297-05237C5A508A}" destId="{BDFEA15F-C4B2-4BC9-B59F-B9D07B98CCBE}" srcOrd="9" destOrd="0" presId="urn:microsoft.com/office/officeart/2005/8/layout/list1"/>
    <dgm:cxn modelId="{49C2292E-AF96-4F4A-BB26-893F17B2C196}" type="presParOf" srcId="{84F62689-BD8D-4287-B297-05237C5A508A}" destId="{2C58D307-26D4-428E-9C24-6D8FB7ADF84B}" srcOrd="10" destOrd="0" presId="urn:microsoft.com/office/officeart/2005/8/layout/list1"/>
    <dgm:cxn modelId="{70E7BB8C-6740-4E10-806D-5CB419C41F64}" type="presParOf" srcId="{84F62689-BD8D-4287-B297-05237C5A508A}" destId="{54C9BDB8-D0BB-4D19-9D4F-B042F68BC7D3}" srcOrd="11" destOrd="0" presId="urn:microsoft.com/office/officeart/2005/8/layout/list1"/>
    <dgm:cxn modelId="{556FBA97-A4D6-483D-A7CA-037467A86585}" type="presParOf" srcId="{84F62689-BD8D-4287-B297-05237C5A508A}" destId="{637CD109-D6C5-43B9-82E3-3EDF66D07B47}" srcOrd="12" destOrd="0" presId="urn:microsoft.com/office/officeart/2005/8/layout/list1"/>
    <dgm:cxn modelId="{66400C5B-A948-4BF2-989C-1962A993EDD7}" type="presParOf" srcId="{637CD109-D6C5-43B9-82E3-3EDF66D07B47}" destId="{BE641D32-182F-424E-8AD1-9E692D6FBA22}" srcOrd="0" destOrd="0" presId="urn:microsoft.com/office/officeart/2005/8/layout/list1"/>
    <dgm:cxn modelId="{05A0AAF7-F2D8-4397-AE47-7E80750DE2A3}" type="presParOf" srcId="{637CD109-D6C5-43B9-82E3-3EDF66D07B47}" destId="{F6DBA9F6-DE35-498B-B233-B8F4A95D3E2E}" srcOrd="1" destOrd="0" presId="urn:microsoft.com/office/officeart/2005/8/layout/list1"/>
    <dgm:cxn modelId="{156F4754-034F-4983-88AB-98A30664433F}" type="presParOf" srcId="{84F62689-BD8D-4287-B297-05237C5A508A}" destId="{69CAC05E-B570-44B7-9340-C1122332A4A6}" srcOrd="13" destOrd="0" presId="urn:microsoft.com/office/officeart/2005/8/layout/list1"/>
    <dgm:cxn modelId="{13C4ABFF-2276-4BB7-AAA0-D3F995427D0B}" type="presParOf" srcId="{84F62689-BD8D-4287-B297-05237C5A508A}" destId="{C13CAB7E-4C8E-45A3-BE09-07004A1CC7E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5B748-89FC-447D-B8EA-0BAE793354A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C049AE-05E7-4CD6-B17C-5C19960D9AF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accent1">
                  <a:lumMod val="50000"/>
                </a:schemeClr>
              </a:solidFill>
            </a:rPr>
            <a:t>с ХV в., после возникновения книгопечатания, ценность лекции подвергается сомнению в многочисленных высказываниях философов и педагогов</a:t>
          </a:r>
        </a:p>
      </dgm:t>
    </dgm:pt>
    <dgm:pt modelId="{E37574B6-1A6C-4A9E-A604-83BFB832802B}" type="parTrans" cxnId="{3EB76716-2EAB-4308-B725-6584236D3FB6}">
      <dgm:prSet/>
      <dgm:spPr/>
      <dgm:t>
        <a:bodyPr/>
        <a:lstStyle/>
        <a:p>
          <a:endParaRPr lang="ru-RU"/>
        </a:p>
      </dgm:t>
    </dgm:pt>
    <dgm:pt modelId="{0167C858-113D-4215-AFDE-715D979525B7}" type="sibTrans" cxnId="{3EB76716-2EAB-4308-B725-6584236D3FB6}">
      <dgm:prSet/>
      <dgm:spPr/>
      <dgm:t>
        <a:bodyPr/>
        <a:lstStyle/>
        <a:p>
          <a:endParaRPr lang="ru-RU"/>
        </a:p>
      </dgm:t>
    </dgm:pt>
    <dgm:pt modelId="{9606D8A0-F972-4736-A513-2CAF2C42A84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400" b="1" dirty="0">
              <a:solidFill>
                <a:schemeClr val="accent1">
                  <a:lumMod val="50000"/>
                </a:schemeClr>
              </a:solidFill>
            </a:rPr>
            <a:t>с ХVIII в. по этому вопросу ведётся довольно оживлённая полемика</a:t>
          </a:r>
        </a:p>
      </dgm:t>
    </dgm:pt>
    <dgm:pt modelId="{4ED4321C-1241-44BF-AC3C-45353565D9AC}" type="parTrans" cxnId="{6ACAF11C-7D50-4703-91AB-BD317A1B3357}">
      <dgm:prSet/>
      <dgm:spPr/>
      <dgm:t>
        <a:bodyPr/>
        <a:lstStyle/>
        <a:p>
          <a:endParaRPr lang="ru-RU"/>
        </a:p>
      </dgm:t>
    </dgm:pt>
    <dgm:pt modelId="{40FD169B-C84B-4A9E-ACC0-71D10D824300}" type="sibTrans" cxnId="{6ACAF11C-7D50-4703-91AB-BD317A1B3357}">
      <dgm:prSet/>
      <dgm:spPr/>
      <dgm:t>
        <a:bodyPr/>
        <a:lstStyle/>
        <a:p>
          <a:endParaRPr lang="ru-RU"/>
        </a:p>
      </dgm:t>
    </dgm:pt>
    <dgm:pt modelId="{0FB9A328-7B61-4036-B2E0-23BAC6520DF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В настоящее время наряду со сторонниками существуют противники лекционного изложения учебного материала. </a:t>
          </a:r>
        </a:p>
      </dgm:t>
    </dgm:pt>
    <dgm:pt modelId="{0C41C3BD-BBA1-4251-83C5-C2399F61A54A}" type="parTrans" cxnId="{429FC5D5-4E90-4468-B50E-E27B1D9E6E18}">
      <dgm:prSet/>
      <dgm:spPr/>
      <dgm:t>
        <a:bodyPr/>
        <a:lstStyle/>
        <a:p>
          <a:endParaRPr lang="ru-RU"/>
        </a:p>
      </dgm:t>
    </dgm:pt>
    <dgm:pt modelId="{C90C5E41-98BA-400F-9E41-BFC5E6A586D7}" type="sibTrans" cxnId="{429FC5D5-4E90-4468-B50E-E27B1D9E6E18}">
      <dgm:prSet/>
      <dgm:spPr/>
      <dgm:t>
        <a:bodyPr/>
        <a:lstStyle/>
        <a:p>
          <a:endParaRPr lang="ru-RU"/>
        </a:p>
      </dgm:t>
    </dgm:pt>
    <dgm:pt modelId="{7A946DBF-5ECA-4854-B214-C26805B79CD3}" type="pres">
      <dgm:prSet presAssocID="{7A05B748-89FC-447D-B8EA-0BAE793354A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95B10F7-E61E-4210-808E-F0761B038ED1}" type="pres">
      <dgm:prSet presAssocID="{E7C049AE-05E7-4CD6-B17C-5C19960D9AF5}" presName="parentText1" presStyleLbl="node1" presStyleIdx="0" presStyleCnt="3" custScaleY="249207" custLinFactNeighborX="10583" custLinFactNeighborY="-83450">
        <dgm:presLayoutVars>
          <dgm:chMax/>
          <dgm:chPref val="3"/>
          <dgm:bulletEnabled val="1"/>
        </dgm:presLayoutVars>
      </dgm:prSet>
      <dgm:spPr/>
    </dgm:pt>
    <dgm:pt modelId="{B58D0E72-8B0C-465F-94F9-F4B7FDE5EF8D}" type="pres">
      <dgm:prSet presAssocID="{9606D8A0-F972-4736-A513-2CAF2C42A840}" presName="parentText2" presStyleLbl="node1" presStyleIdx="1" presStyleCnt="3" custScaleX="120611" custScaleY="160160" custLinFactNeighborX="-6569" custLinFactNeighborY="23022">
        <dgm:presLayoutVars>
          <dgm:chMax/>
          <dgm:chPref val="3"/>
          <dgm:bulletEnabled val="1"/>
        </dgm:presLayoutVars>
      </dgm:prSet>
      <dgm:spPr/>
    </dgm:pt>
    <dgm:pt modelId="{D7B69FA3-DA26-4712-84DA-E1C3B6E6644C}" type="pres">
      <dgm:prSet presAssocID="{0FB9A328-7B61-4036-B2E0-23BAC6520DF7}" presName="parentText3" presStyleLbl="node1" presStyleIdx="2" presStyleCnt="3" custScaleX="196251" custScaleY="196785" custLinFactY="14857" custLinFactNeighborX="-33644" custLinFactNeighborY="100000">
        <dgm:presLayoutVars>
          <dgm:chMax/>
          <dgm:chPref val="3"/>
          <dgm:bulletEnabled val="1"/>
        </dgm:presLayoutVars>
      </dgm:prSet>
      <dgm:spPr/>
    </dgm:pt>
  </dgm:ptLst>
  <dgm:cxnLst>
    <dgm:cxn modelId="{E9C03B03-EF9B-46EA-8EC5-25DF534AA280}" type="presOf" srcId="{E7C049AE-05E7-4CD6-B17C-5C19960D9AF5}" destId="{495B10F7-E61E-4210-808E-F0761B038ED1}" srcOrd="0" destOrd="0" presId="urn:microsoft.com/office/officeart/2009/3/layout/IncreasingArrowsProcess"/>
    <dgm:cxn modelId="{44DEEF07-BFC4-41A9-AC50-EA0A1A958F6C}" type="presOf" srcId="{7A05B748-89FC-447D-B8EA-0BAE793354A4}" destId="{7A946DBF-5ECA-4854-B214-C26805B79CD3}" srcOrd="0" destOrd="0" presId="urn:microsoft.com/office/officeart/2009/3/layout/IncreasingArrowsProcess"/>
    <dgm:cxn modelId="{3EB76716-2EAB-4308-B725-6584236D3FB6}" srcId="{7A05B748-89FC-447D-B8EA-0BAE793354A4}" destId="{E7C049AE-05E7-4CD6-B17C-5C19960D9AF5}" srcOrd="0" destOrd="0" parTransId="{E37574B6-1A6C-4A9E-A604-83BFB832802B}" sibTransId="{0167C858-113D-4215-AFDE-715D979525B7}"/>
    <dgm:cxn modelId="{6ACAF11C-7D50-4703-91AB-BD317A1B3357}" srcId="{7A05B748-89FC-447D-B8EA-0BAE793354A4}" destId="{9606D8A0-F972-4736-A513-2CAF2C42A840}" srcOrd="1" destOrd="0" parTransId="{4ED4321C-1241-44BF-AC3C-45353565D9AC}" sibTransId="{40FD169B-C84B-4A9E-ACC0-71D10D824300}"/>
    <dgm:cxn modelId="{429FC5D5-4E90-4468-B50E-E27B1D9E6E18}" srcId="{7A05B748-89FC-447D-B8EA-0BAE793354A4}" destId="{0FB9A328-7B61-4036-B2E0-23BAC6520DF7}" srcOrd="2" destOrd="0" parTransId="{0C41C3BD-BBA1-4251-83C5-C2399F61A54A}" sibTransId="{C90C5E41-98BA-400F-9E41-BFC5E6A586D7}"/>
    <dgm:cxn modelId="{63CF94E5-0596-4C9F-A752-3707EFD83141}" type="presOf" srcId="{0FB9A328-7B61-4036-B2E0-23BAC6520DF7}" destId="{D7B69FA3-DA26-4712-84DA-E1C3B6E6644C}" srcOrd="0" destOrd="0" presId="urn:microsoft.com/office/officeart/2009/3/layout/IncreasingArrowsProcess"/>
    <dgm:cxn modelId="{DFEC8EF9-88F3-4798-BB04-6B2444DE08FB}" type="presOf" srcId="{9606D8A0-F972-4736-A513-2CAF2C42A840}" destId="{B58D0E72-8B0C-465F-94F9-F4B7FDE5EF8D}" srcOrd="0" destOrd="0" presId="urn:microsoft.com/office/officeart/2009/3/layout/IncreasingArrowsProcess"/>
    <dgm:cxn modelId="{D277CF15-A061-4407-B56C-07580AD8DEE3}" type="presParOf" srcId="{7A946DBF-5ECA-4854-B214-C26805B79CD3}" destId="{495B10F7-E61E-4210-808E-F0761B038ED1}" srcOrd="0" destOrd="0" presId="urn:microsoft.com/office/officeart/2009/3/layout/IncreasingArrowsProcess"/>
    <dgm:cxn modelId="{0E307F9C-3509-482E-92F1-04517F46AD17}" type="presParOf" srcId="{7A946DBF-5ECA-4854-B214-C26805B79CD3}" destId="{B58D0E72-8B0C-465F-94F9-F4B7FDE5EF8D}" srcOrd="1" destOrd="0" presId="urn:microsoft.com/office/officeart/2009/3/layout/IncreasingArrowsProcess"/>
    <dgm:cxn modelId="{6CF27C49-D6D5-41E1-86E5-4A8A6614B843}" type="presParOf" srcId="{7A946DBF-5ECA-4854-B214-C26805B79CD3}" destId="{D7B69FA3-DA26-4712-84DA-E1C3B6E6644C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F38D5-9C57-4E6C-AE2F-58C6751DD2F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1B312D-842F-4D31-A9E3-4BAC715725A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800" b="1" i="1" u="sng" dirty="0">
              <a:solidFill>
                <a:srgbClr val="C00000"/>
              </a:solidFill>
            </a:rPr>
            <a:t>Аргументы противников лекции </a:t>
          </a:r>
        </a:p>
      </dgm:t>
    </dgm:pt>
    <dgm:pt modelId="{14C9DB21-1CF1-42A5-A8F7-9A0C57D61355}" type="parTrans" cxnId="{53EAA3BD-C8A6-42B7-8B9A-21F3A413F984}">
      <dgm:prSet/>
      <dgm:spPr/>
      <dgm:t>
        <a:bodyPr/>
        <a:lstStyle/>
        <a:p>
          <a:endParaRPr lang="ru-RU"/>
        </a:p>
      </dgm:t>
    </dgm:pt>
    <dgm:pt modelId="{1F3C5B0F-13E7-4370-81F2-AC766F946D71}" type="sibTrans" cxnId="{53EAA3BD-C8A6-42B7-8B9A-21F3A413F984}">
      <dgm:prSet/>
      <dgm:spPr/>
      <dgm:t>
        <a:bodyPr/>
        <a:lstStyle/>
        <a:p>
          <a:endParaRPr lang="ru-RU"/>
        </a:p>
      </dgm:t>
    </dgm:pt>
    <dgm:pt modelId="{430D8D71-4842-4683-BDA1-477BB26F5A7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800" dirty="0">
              <a:solidFill>
                <a:schemeClr val="tx1">
                  <a:lumMod val="95000"/>
                  <a:lumOff val="5000"/>
                </a:schemeClr>
              </a:solidFill>
            </a:rPr>
            <a:t>лекция не стимулирует слушателя к мыслительной деятельности, он готов слушать и записывать чужие мысли;</a:t>
          </a:r>
        </a:p>
      </dgm:t>
    </dgm:pt>
    <dgm:pt modelId="{0A4F23A0-6A56-41DB-829A-F418D69A48EA}" type="parTrans" cxnId="{471E2C10-C72D-4A25-8730-2A7B88DCF38D}">
      <dgm:prSet/>
      <dgm:spPr/>
      <dgm:t>
        <a:bodyPr/>
        <a:lstStyle/>
        <a:p>
          <a:endParaRPr lang="ru-RU"/>
        </a:p>
      </dgm:t>
    </dgm:pt>
    <dgm:pt modelId="{EBE491EF-26B9-474F-A9C2-D478BF097807}" type="sibTrans" cxnId="{471E2C10-C72D-4A25-8730-2A7B88DCF38D}">
      <dgm:prSet/>
      <dgm:spPr/>
      <dgm:t>
        <a:bodyPr/>
        <a:lstStyle/>
        <a:p>
          <a:endParaRPr lang="ru-RU"/>
        </a:p>
      </dgm:t>
    </dgm:pt>
    <dgm:pt modelId="{D61E8C30-5504-4B44-B91A-C887A07AF8E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800" dirty="0">
              <a:solidFill>
                <a:schemeClr val="tx1">
                  <a:lumMod val="95000"/>
                  <a:lumOff val="5000"/>
                </a:schemeClr>
              </a:solidFill>
            </a:rPr>
            <a:t>информационное поле настолько расширилось, что нет необходимости в лекции;</a:t>
          </a:r>
        </a:p>
      </dgm:t>
    </dgm:pt>
    <dgm:pt modelId="{76F6022B-18DE-4D79-A944-A6C2980A8153}" type="parTrans" cxnId="{879D372E-9F93-4971-B0D0-8EC9463D3C89}">
      <dgm:prSet/>
      <dgm:spPr/>
      <dgm:t>
        <a:bodyPr/>
        <a:lstStyle/>
        <a:p>
          <a:endParaRPr lang="ru-RU"/>
        </a:p>
      </dgm:t>
    </dgm:pt>
    <dgm:pt modelId="{177ACE25-EF1A-4A24-B7F7-F0ABDB85CC43}" type="sibTrans" cxnId="{879D372E-9F93-4971-B0D0-8EC9463D3C89}">
      <dgm:prSet/>
      <dgm:spPr/>
      <dgm:t>
        <a:bodyPr/>
        <a:lstStyle/>
        <a:p>
          <a:endParaRPr lang="ru-RU"/>
        </a:p>
      </dgm:t>
    </dgm:pt>
    <dgm:pt modelId="{B8ED8293-AFA2-450C-8228-1798EE496894}">
      <dgm:prSet phldrT="[Текст]" custT="1"/>
      <dgm:spPr/>
      <dgm:t>
        <a:bodyPr/>
        <a:lstStyle/>
        <a:p>
          <a:r>
            <a:rPr lang="ru-RU" sz="2400" b="1" i="1" u="sng" dirty="0">
              <a:solidFill>
                <a:schemeClr val="tx1">
                  <a:lumMod val="95000"/>
                  <a:lumOff val="5000"/>
                </a:schemeClr>
              </a:solidFill>
            </a:rPr>
            <a:t>Аргументы сторонников лекции</a:t>
          </a:r>
        </a:p>
      </dgm:t>
    </dgm:pt>
    <dgm:pt modelId="{B0B2ED6E-9A0B-4299-A97E-7F42AB7E8FD8}" type="parTrans" cxnId="{E11132FD-AC87-42BC-8F2C-2734BD347821}">
      <dgm:prSet/>
      <dgm:spPr/>
      <dgm:t>
        <a:bodyPr/>
        <a:lstStyle/>
        <a:p>
          <a:endParaRPr lang="ru-RU"/>
        </a:p>
      </dgm:t>
    </dgm:pt>
    <dgm:pt modelId="{1A5CCCD8-AA5F-4745-A476-CC322307EF82}" type="sibTrans" cxnId="{E11132FD-AC87-42BC-8F2C-2734BD347821}">
      <dgm:prSet/>
      <dgm:spPr/>
      <dgm:t>
        <a:bodyPr/>
        <a:lstStyle/>
        <a:p>
          <a:endParaRPr lang="ru-RU"/>
        </a:p>
      </dgm:t>
    </dgm:pt>
    <dgm:pt modelId="{0905007F-1E42-4687-92C8-7F6092251969}">
      <dgm:prSet phldrT="[Текст]" custT="1"/>
      <dgm:spPr/>
      <dgm:t>
        <a:bodyPr/>
        <a:lstStyle/>
        <a:p>
          <a:r>
            <a:rPr lang="ru-RU" sz="2000" b="0" i="0" dirty="0"/>
            <a:t>никакой учебник не может заменить живое слово лектора;</a:t>
          </a:r>
          <a:endParaRPr lang="ru-RU" sz="2000" dirty="0"/>
        </a:p>
      </dgm:t>
    </dgm:pt>
    <dgm:pt modelId="{66D2D685-B57B-4916-B727-E9528DE3AC01}" type="parTrans" cxnId="{848AA695-B821-445D-803C-2F271AF31389}">
      <dgm:prSet/>
      <dgm:spPr/>
      <dgm:t>
        <a:bodyPr/>
        <a:lstStyle/>
        <a:p>
          <a:endParaRPr lang="ru-RU"/>
        </a:p>
      </dgm:t>
    </dgm:pt>
    <dgm:pt modelId="{08539199-A281-4AD8-B832-06DCBAC0435A}" type="sibTrans" cxnId="{848AA695-B821-445D-803C-2F271AF31389}">
      <dgm:prSet/>
      <dgm:spPr/>
      <dgm:t>
        <a:bodyPr/>
        <a:lstStyle/>
        <a:p>
          <a:endParaRPr lang="ru-RU"/>
        </a:p>
      </dgm:t>
    </dgm:pt>
    <dgm:pt modelId="{CD4C4B2B-3DF8-4DB9-BEF4-D573DB61347C}">
      <dgm:prSet phldrT="[Текст]" custT="1"/>
      <dgm:spPr/>
      <dgm:t>
        <a:bodyPr/>
        <a:lstStyle/>
        <a:p>
          <a:r>
            <a:rPr lang="ru-RU" sz="2000" dirty="0"/>
            <a:t>отказ от лекций снижает научный уровень подготовки студентов, нарушает системность и равномерность работы в течение семестра. </a:t>
          </a:r>
        </a:p>
      </dgm:t>
    </dgm:pt>
    <dgm:pt modelId="{141CB8FA-82B7-45FF-913D-82FE31E6C1AE}" type="parTrans" cxnId="{414EFDE9-58C0-4CD5-8334-D9D8A9A8B706}">
      <dgm:prSet/>
      <dgm:spPr/>
      <dgm:t>
        <a:bodyPr/>
        <a:lstStyle/>
        <a:p>
          <a:endParaRPr lang="ru-RU"/>
        </a:p>
      </dgm:t>
    </dgm:pt>
    <dgm:pt modelId="{6AA75345-452F-4EF7-B3ED-882359F1BAA3}" type="sibTrans" cxnId="{414EFDE9-58C0-4CD5-8334-D9D8A9A8B706}">
      <dgm:prSet/>
      <dgm:spPr/>
      <dgm:t>
        <a:bodyPr/>
        <a:lstStyle/>
        <a:p>
          <a:endParaRPr lang="ru-RU"/>
        </a:p>
      </dgm:t>
    </dgm:pt>
    <dgm:pt modelId="{A821F33A-607D-4EC3-ACAF-85E609E0AB9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800" dirty="0">
              <a:solidFill>
                <a:schemeClr val="tx1">
                  <a:lumMod val="95000"/>
                  <a:lumOff val="5000"/>
                </a:schemeClr>
              </a:solidFill>
            </a:rPr>
            <a:t>лекция рассчитана на усредненного слушателя, от этого страдают особо успешные и недостаточно способные слушатели;</a:t>
          </a:r>
        </a:p>
      </dgm:t>
    </dgm:pt>
    <dgm:pt modelId="{844C22AA-830C-4D82-A24C-3D281BFC67A5}" type="parTrans" cxnId="{8AABEC40-D93C-4D13-BFDC-23830E20F33D}">
      <dgm:prSet/>
      <dgm:spPr/>
      <dgm:t>
        <a:bodyPr/>
        <a:lstStyle/>
        <a:p>
          <a:endParaRPr lang="ru-RU"/>
        </a:p>
      </dgm:t>
    </dgm:pt>
    <dgm:pt modelId="{D83C93BB-556B-4D81-8A8F-1E26E7BEE6CA}" type="sibTrans" cxnId="{8AABEC40-D93C-4D13-BFDC-23830E20F33D}">
      <dgm:prSet/>
      <dgm:spPr/>
      <dgm:t>
        <a:bodyPr/>
        <a:lstStyle/>
        <a:p>
          <a:endParaRPr lang="ru-RU"/>
        </a:p>
      </dgm:t>
    </dgm:pt>
    <dgm:pt modelId="{222CA6D7-76EE-4F31-AF95-7BD9DD47463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800" dirty="0">
              <a:solidFill>
                <a:schemeClr val="tx1">
                  <a:lumMod val="95000"/>
                  <a:lumOff val="5000"/>
                </a:schemeClr>
              </a:solidFill>
            </a:rPr>
            <a:t>лектор навязывает свое авторитетное мнение и тормозит мышление обучающихся;</a:t>
          </a:r>
        </a:p>
      </dgm:t>
    </dgm:pt>
    <dgm:pt modelId="{DD1E368D-E096-414C-BFB6-6B583919D891}" type="parTrans" cxnId="{AD36D02F-3EB3-43AA-9942-B78A4AB3C9A4}">
      <dgm:prSet/>
      <dgm:spPr/>
      <dgm:t>
        <a:bodyPr/>
        <a:lstStyle/>
        <a:p>
          <a:endParaRPr lang="ru-RU"/>
        </a:p>
      </dgm:t>
    </dgm:pt>
    <dgm:pt modelId="{FF0A7337-2F70-4B24-B009-56F766BAFA4E}" type="sibTrans" cxnId="{AD36D02F-3EB3-43AA-9942-B78A4AB3C9A4}">
      <dgm:prSet/>
      <dgm:spPr/>
      <dgm:t>
        <a:bodyPr/>
        <a:lstStyle/>
        <a:p>
          <a:endParaRPr lang="ru-RU"/>
        </a:p>
      </dgm:t>
    </dgm:pt>
    <dgm:pt modelId="{9ED3F036-65CF-4E75-9BB6-2C68A3B2C6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ru-RU" sz="1800" dirty="0">
              <a:solidFill>
                <a:schemeClr val="tx1">
                  <a:lumMod val="95000"/>
                  <a:lumOff val="5000"/>
                </a:schemeClr>
              </a:solidFill>
            </a:rPr>
            <a:t>лекция как форма оторвана от состава аудитории и служит чаще для объемного охвата материала дисциплины.</a:t>
          </a:r>
        </a:p>
      </dgm:t>
    </dgm:pt>
    <dgm:pt modelId="{C7F6506E-B329-4E20-8F0F-CD0AA015B9E1}" type="parTrans" cxnId="{BB3BA5F8-B873-4AFC-B8CF-DCB2C9FEA167}">
      <dgm:prSet/>
      <dgm:spPr/>
      <dgm:t>
        <a:bodyPr/>
        <a:lstStyle/>
        <a:p>
          <a:endParaRPr lang="ru-RU"/>
        </a:p>
      </dgm:t>
    </dgm:pt>
    <dgm:pt modelId="{ABFC56B5-9458-49A2-A235-30B0A851306D}" type="sibTrans" cxnId="{BB3BA5F8-B873-4AFC-B8CF-DCB2C9FEA167}">
      <dgm:prSet/>
      <dgm:spPr/>
      <dgm:t>
        <a:bodyPr/>
        <a:lstStyle/>
        <a:p>
          <a:endParaRPr lang="ru-RU"/>
        </a:p>
      </dgm:t>
    </dgm:pt>
    <dgm:pt modelId="{B31D71D3-56FF-48E7-B2BF-6CFE5C0C003A}" type="pres">
      <dgm:prSet presAssocID="{4C6F38D5-9C57-4E6C-AE2F-58C6751DD2F9}" presName="linear" presStyleCnt="0">
        <dgm:presLayoutVars>
          <dgm:dir/>
          <dgm:resizeHandles val="exact"/>
        </dgm:presLayoutVars>
      </dgm:prSet>
      <dgm:spPr/>
    </dgm:pt>
    <dgm:pt modelId="{A9A417DA-2EB1-4FAC-A07B-5779D345FDB1}" type="pres">
      <dgm:prSet presAssocID="{191B312D-842F-4D31-A9E3-4BAC715725AD}" presName="comp" presStyleCnt="0"/>
      <dgm:spPr/>
    </dgm:pt>
    <dgm:pt modelId="{C9244F47-4759-4794-B9FC-140B8C4BE1BD}" type="pres">
      <dgm:prSet presAssocID="{191B312D-842F-4D31-A9E3-4BAC715725AD}" presName="box" presStyleLbl="node1" presStyleIdx="0" presStyleCnt="2" custScaleY="170823" custLinFactNeighborX="-2386" custLinFactNeighborY="2941"/>
      <dgm:spPr/>
    </dgm:pt>
    <dgm:pt modelId="{0C2FCD9C-39F0-472B-B339-369F71D4FFD6}" type="pres">
      <dgm:prSet presAssocID="{191B312D-842F-4D31-A9E3-4BAC715725AD}" presName="img" presStyleLbl="fgImgPlace1" presStyleIdx="0" presStyleCnt="2" custScaleX="24490" custLinFactNeighborX="-35788" custLinFactNeighborY="-1471"/>
      <dgm:spPr>
        <a:solidFill>
          <a:schemeClr val="accent1">
            <a:lumMod val="75000"/>
          </a:schemeClr>
        </a:solidFill>
      </dgm:spPr>
    </dgm:pt>
    <dgm:pt modelId="{FE628A6D-0970-4A6E-BFC1-9A8B5BD0B2F4}" type="pres">
      <dgm:prSet presAssocID="{191B312D-842F-4D31-A9E3-4BAC715725AD}" presName="text" presStyleLbl="node1" presStyleIdx="0" presStyleCnt="2">
        <dgm:presLayoutVars>
          <dgm:bulletEnabled val="1"/>
        </dgm:presLayoutVars>
      </dgm:prSet>
      <dgm:spPr/>
    </dgm:pt>
    <dgm:pt modelId="{FDFE93A9-E1A5-40E4-97CC-866B88A9DE85}" type="pres">
      <dgm:prSet presAssocID="{1F3C5B0F-13E7-4370-81F2-AC766F946D71}" presName="spacer" presStyleCnt="0"/>
      <dgm:spPr/>
    </dgm:pt>
    <dgm:pt modelId="{0EA9544E-7AD8-4597-A40D-FDCCC1FCE3B7}" type="pres">
      <dgm:prSet presAssocID="{B8ED8293-AFA2-450C-8228-1798EE496894}" presName="comp" presStyleCnt="0"/>
      <dgm:spPr/>
    </dgm:pt>
    <dgm:pt modelId="{CD244F42-765B-48CD-B8B2-F815EC693801}" type="pres">
      <dgm:prSet presAssocID="{B8ED8293-AFA2-450C-8228-1798EE496894}" presName="box" presStyleLbl="node1" presStyleIdx="1" presStyleCnt="2"/>
      <dgm:spPr/>
    </dgm:pt>
    <dgm:pt modelId="{11FA6933-1F74-42F8-9464-28CC4F03BD5B}" type="pres">
      <dgm:prSet presAssocID="{B8ED8293-AFA2-450C-8228-1798EE496894}" presName="img" presStyleLbl="fgImgPlace1" presStyleIdx="1" presStyleCnt="2" custScaleX="17802" custLinFactNeighborX="-34232" custLinFactNeighborY="-1471"/>
      <dgm:spPr/>
    </dgm:pt>
    <dgm:pt modelId="{D956CF1C-8BAF-4EAD-A45D-25E1574AD812}" type="pres">
      <dgm:prSet presAssocID="{B8ED8293-AFA2-450C-8228-1798EE496894}" presName="text" presStyleLbl="node1" presStyleIdx="1" presStyleCnt="2">
        <dgm:presLayoutVars>
          <dgm:bulletEnabled val="1"/>
        </dgm:presLayoutVars>
      </dgm:prSet>
      <dgm:spPr/>
    </dgm:pt>
  </dgm:ptLst>
  <dgm:cxnLst>
    <dgm:cxn modelId="{87E88E0E-C6B8-48FA-B503-BF4E1245FBC0}" type="presOf" srcId="{222CA6D7-76EE-4F31-AF95-7BD9DD474637}" destId="{FE628A6D-0970-4A6E-BFC1-9A8B5BD0B2F4}" srcOrd="1" destOrd="4" presId="urn:microsoft.com/office/officeart/2005/8/layout/vList4"/>
    <dgm:cxn modelId="{471E2C10-C72D-4A25-8730-2A7B88DCF38D}" srcId="{191B312D-842F-4D31-A9E3-4BAC715725AD}" destId="{430D8D71-4842-4683-BDA1-477BB26F5A78}" srcOrd="0" destOrd="0" parTransId="{0A4F23A0-6A56-41DB-829A-F418D69A48EA}" sibTransId="{EBE491EF-26B9-474F-A9C2-D478BF097807}"/>
    <dgm:cxn modelId="{978C731A-4B87-4301-85EE-24DCAFD81C8C}" type="presOf" srcId="{430D8D71-4842-4683-BDA1-477BB26F5A78}" destId="{FE628A6D-0970-4A6E-BFC1-9A8B5BD0B2F4}" srcOrd="1" destOrd="1" presId="urn:microsoft.com/office/officeart/2005/8/layout/vList4"/>
    <dgm:cxn modelId="{9165CE23-FFB7-4BFC-874B-73BBE912E08E}" type="presOf" srcId="{B8ED8293-AFA2-450C-8228-1798EE496894}" destId="{D956CF1C-8BAF-4EAD-A45D-25E1574AD812}" srcOrd="1" destOrd="0" presId="urn:microsoft.com/office/officeart/2005/8/layout/vList4"/>
    <dgm:cxn modelId="{3FBE5F27-1C83-45D1-9516-DCF5C55CC8CB}" type="presOf" srcId="{222CA6D7-76EE-4F31-AF95-7BD9DD474637}" destId="{C9244F47-4759-4794-B9FC-140B8C4BE1BD}" srcOrd="0" destOrd="4" presId="urn:microsoft.com/office/officeart/2005/8/layout/vList4"/>
    <dgm:cxn modelId="{879D372E-9F93-4971-B0D0-8EC9463D3C89}" srcId="{191B312D-842F-4D31-A9E3-4BAC715725AD}" destId="{D61E8C30-5504-4B44-B91A-C887A07AF8E8}" srcOrd="1" destOrd="0" parTransId="{76F6022B-18DE-4D79-A944-A6C2980A8153}" sibTransId="{177ACE25-EF1A-4A24-B7F7-F0ABDB85CC43}"/>
    <dgm:cxn modelId="{AD36D02F-3EB3-43AA-9942-B78A4AB3C9A4}" srcId="{191B312D-842F-4D31-A9E3-4BAC715725AD}" destId="{222CA6D7-76EE-4F31-AF95-7BD9DD474637}" srcOrd="3" destOrd="0" parTransId="{DD1E368D-E096-414C-BFB6-6B583919D891}" sibTransId="{FF0A7337-2F70-4B24-B009-56F766BAFA4E}"/>
    <dgm:cxn modelId="{2DDC8139-1CB7-4E44-9E9E-B98B22D74DEC}" type="presOf" srcId="{0905007F-1E42-4687-92C8-7F6092251969}" destId="{CD244F42-765B-48CD-B8B2-F815EC693801}" srcOrd="0" destOrd="1" presId="urn:microsoft.com/office/officeart/2005/8/layout/vList4"/>
    <dgm:cxn modelId="{8AABEC40-D93C-4D13-BFDC-23830E20F33D}" srcId="{191B312D-842F-4D31-A9E3-4BAC715725AD}" destId="{A821F33A-607D-4EC3-ACAF-85E609E0AB9D}" srcOrd="2" destOrd="0" parTransId="{844C22AA-830C-4D82-A24C-3D281BFC67A5}" sibTransId="{D83C93BB-556B-4D81-8A8F-1E26E7BEE6CA}"/>
    <dgm:cxn modelId="{5BED9B64-C99D-4216-BBA6-5FC331A135C1}" type="presOf" srcId="{D61E8C30-5504-4B44-B91A-C887A07AF8E8}" destId="{FE628A6D-0970-4A6E-BFC1-9A8B5BD0B2F4}" srcOrd="1" destOrd="2" presId="urn:microsoft.com/office/officeart/2005/8/layout/vList4"/>
    <dgm:cxn modelId="{C6EA5646-C5DA-453D-8B6F-80A3A3387338}" type="presOf" srcId="{CD4C4B2B-3DF8-4DB9-BEF4-D573DB61347C}" destId="{CD244F42-765B-48CD-B8B2-F815EC693801}" srcOrd="0" destOrd="2" presId="urn:microsoft.com/office/officeart/2005/8/layout/vList4"/>
    <dgm:cxn modelId="{8A12195A-5752-4E58-8A8C-3129C1C993C8}" type="presOf" srcId="{4C6F38D5-9C57-4E6C-AE2F-58C6751DD2F9}" destId="{B31D71D3-56FF-48E7-B2BF-6CFE5C0C003A}" srcOrd="0" destOrd="0" presId="urn:microsoft.com/office/officeart/2005/8/layout/vList4"/>
    <dgm:cxn modelId="{320E847F-3769-46A6-8773-6C7244E8BD0F}" type="presOf" srcId="{D61E8C30-5504-4B44-B91A-C887A07AF8E8}" destId="{C9244F47-4759-4794-B9FC-140B8C4BE1BD}" srcOrd="0" destOrd="2" presId="urn:microsoft.com/office/officeart/2005/8/layout/vList4"/>
    <dgm:cxn modelId="{B67C608B-7EAD-4322-8B6C-69714FA673E2}" type="presOf" srcId="{A821F33A-607D-4EC3-ACAF-85E609E0AB9D}" destId="{C9244F47-4759-4794-B9FC-140B8C4BE1BD}" srcOrd="0" destOrd="3" presId="urn:microsoft.com/office/officeart/2005/8/layout/vList4"/>
    <dgm:cxn modelId="{A8D75A90-F0F3-45A6-B3E9-5371CB703E7B}" type="presOf" srcId="{191B312D-842F-4D31-A9E3-4BAC715725AD}" destId="{FE628A6D-0970-4A6E-BFC1-9A8B5BD0B2F4}" srcOrd="1" destOrd="0" presId="urn:microsoft.com/office/officeart/2005/8/layout/vList4"/>
    <dgm:cxn modelId="{848AA695-B821-445D-803C-2F271AF31389}" srcId="{B8ED8293-AFA2-450C-8228-1798EE496894}" destId="{0905007F-1E42-4687-92C8-7F6092251969}" srcOrd="0" destOrd="0" parTransId="{66D2D685-B57B-4916-B727-E9528DE3AC01}" sibTransId="{08539199-A281-4AD8-B832-06DCBAC0435A}"/>
    <dgm:cxn modelId="{7B2AEB98-1669-442B-9EFB-83E43CD4EAAD}" type="presOf" srcId="{430D8D71-4842-4683-BDA1-477BB26F5A78}" destId="{C9244F47-4759-4794-B9FC-140B8C4BE1BD}" srcOrd="0" destOrd="1" presId="urn:microsoft.com/office/officeart/2005/8/layout/vList4"/>
    <dgm:cxn modelId="{980AE999-5FD3-4A04-9318-773E4BFDBBAE}" type="presOf" srcId="{9ED3F036-65CF-4E75-9BB6-2C68A3B2C6A3}" destId="{C9244F47-4759-4794-B9FC-140B8C4BE1BD}" srcOrd="0" destOrd="5" presId="urn:microsoft.com/office/officeart/2005/8/layout/vList4"/>
    <dgm:cxn modelId="{84D0C09B-D776-48E0-B456-B1448F0847DD}" type="presOf" srcId="{191B312D-842F-4D31-A9E3-4BAC715725AD}" destId="{C9244F47-4759-4794-B9FC-140B8C4BE1BD}" srcOrd="0" destOrd="0" presId="urn:microsoft.com/office/officeart/2005/8/layout/vList4"/>
    <dgm:cxn modelId="{A94C34A9-24E5-4344-AC35-B12EA2220E79}" type="presOf" srcId="{A821F33A-607D-4EC3-ACAF-85E609E0AB9D}" destId="{FE628A6D-0970-4A6E-BFC1-9A8B5BD0B2F4}" srcOrd="1" destOrd="3" presId="urn:microsoft.com/office/officeart/2005/8/layout/vList4"/>
    <dgm:cxn modelId="{53EAA3BD-C8A6-42B7-8B9A-21F3A413F984}" srcId="{4C6F38D5-9C57-4E6C-AE2F-58C6751DD2F9}" destId="{191B312D-842F-4D31-A9E3-4BAC715725AD}" srcOrd="0" destOrd="0" parTransId="{14C9DB21-1CF1-42A5-A8F7-9A0C57D61355}" sibTransId="{1F3C5B0F-13E7-4370-81F2-AC766F946D71}"/>
    <dgm:cxn modelId="{0FD051CE-4FD8-474D-8BDB-3F7A4DFD599B}" type="presOf" srcId="{B8ED8293-AFA2-450C-8228-1798EE496894}" destId="{CD244F42-765B-48CD-B8B2-F815EC693801}" srcOrd="0" destOrd="0" presId="urn:microsoft.com/office/officeart/2005/8/layout/vList4"/>
    <dgm:cxn modelId="{09FB26D0-5712-465B-992A-7A8D79E86354}" type="presOf" srcId="{9ED3F036-65CF-4E75-9BB6-2C68A3B2C6A3}" destId="{FE628A6D-0970-4A6E-BFC1-9A8B5BD0B2F4}" srcOrd="1" destOrd="5" presId="urn:microsoft.com/office/officeart/2005/8/layout/vList4"/>
    <dgm:cxn modelId="{4EF618DF-FE6D-4A97-9C6B-AD9A717BA1ED}" type="presOf" srcId="{0905007F-1E42-4687-92C8-7F6092251969}" destId="{D956CF1C-8BAF-4EAD-A45D-25E1574AD812}" srcOrd="1" destOrd="1" presId="urn:microsoft.com/office/officeart/2005/8/layout/vList4"/>
    <dgm:cxn modelId="{414EFDE9-58C0-4CD5-8334-D9D8A9A8B706}" srcId="{B8ED8293-AFA2-450C-8228-1798EE496894}" destId="{CD4C4B2B-3DF8-4DB9-BEF4-D573DB61347C}" srcOrd="1" destOrd="0" parTransId="{141CB8FA-82B7-45FF-913D-82FE31E6C1AE}" sibTransId="{6AA75345-452F-4EF7-B3ED-882359F1BAA3}"/>
    <dgm:cxn modelId="{0F4F47F1-7953-4C70-936C-427D537BEAD4}" type="presOf" srcId="{CD4C4B2B-3DF8-4DB9-BEF4-D573DB61347C}" destId="{D956CF1C-8BAF-4EAD-A45D-25E1574AD812}" srcOrd="1" destOrd="2" presId="urn:microsoft.com/office/officeart/2005/8/layout/vList4"/>
    <dgm:cxn modelId="{BB3BA5F8-B873-4AFC-B8CF-DCB2C9FEA167}" srcId="{191B312D-842F-4D31-A9E3-4BAC715725AD}" destId="{9ED3F036-65CF-4E75-9BB6-2C68A3B2C6A3}" srcOrd="4" destOrd="0" parTransId="{C7F6506E-B329-4E20-8F0F-CD0AA015B9E1}" sibTransId="{ABFC56B5-9458-49A2-A235-30B0A851306D}"/>
    <dgm:cxn modelId="{E11132FD-AC87-42BC-8F2C-2734BD347821}" srcId="{4C6F38D5-9C57-4E6C-AE2F-58C6751DD2F9}" destId="{B8ED8293-AFA2-450C-8228-1798EE496894}" srcOrd="1" destOrd="0" parTransId="{B0B2ED6E-9A0B-4299-A97E-7F42AB7E8FD8}" sibTransId="{1A5CCCD8-AA5F-4745-A476-CC322307EF82}"/>
    <dgm:cxn modelId="{9D3FB86B-1448-430A-8573-B4F2F47B3422}" type="presParOf" srcId="{B31D71D3-56FF-48E7-B2BF-6CFE5C0C003A}" destId="{A9A417DA-2EB1-4FAC-A07B-5779D345FDB1}" srcOrd="0" destOrd="0" presId="urn:microsoft.com/office/officeart/2005/8/layout/vList4"/>
    <dgm:cxn modelId="{04FD1D75-3BBC-45D3-8373-10984528ED7A}" type="presParOf" srcId="{A9A417DA-2EB1-4FAC-A07B-5779D345FDB1}" destId="{C9244F47-4759-4794-B9FC-140B8C4BE1BD}" srcOrd="0" destOrd="0" presId="urn:microsoft.com/office/officeart/2005/8/layout/vList4"/>
    <dgm:cxn modelId="{1D9626DC-AE06-40B0-A23E-62AA47BCDC87}" type="presParOf" srcId="{A9A417DA-2EB1-4FAC-A07B-5779D345FDB1}" destId="{0C2FCD9C-39F0-472B-B339-369F71D4FFD6}" srcOrd="1" destOrd="0" presId="urn:microsoft.com/office/officeart/2005/8/layout/vList4"/>
    <dgm:cxn modelId="{F83B2898-4753-4D47-AA6C-90AA518BBACC}" type="presParOf" srcId="{A9A417DA-2EB1-4FAC-A07B-5779D345FDB1}" destId="{FE628A6D-0970-4A6E-BFC1-9A8B5BD0B2F4}" srcOrd="2" destOrd="0" presId="urn:microsoft.com/office/officeart/2005/8/layout/vList4"/>
    <dgm:cxn modelId="{10F1A0E6-AAFF-47BF-B0EE-D88D2C14631B}" type="presParOf" srcId="{B31D71D3-56FF-48E7-B2BF-6CFE5C0C003A}" destId="{FDFE93A9-E1A5-40E4-97CC-866B88A9DE85}" srcOrd="1" destOrd="0" presId="urn:microsoft.com/office/officeart/2005/8/layout/vList4"/>
    <dgm:cxn modelId="{FF8A72FE-4BC8-4E8C-A051-8C1954304E3C}" type="presParOf" srcId="{B31D71D3-56FF-48E7-B2BF-6CFE5C0C003A}" destId="{0EA9544E-7AD8-4597-A40D-FDCCC1FCE3B7}" srcOrd="2" destOrd="0" presId="urn:microsoft.com/office/officeart/2005/8/layout/vList4"/>
    <dgm:cxn modelId="{7D4CCBB7-E93A-4A93-B243-7BA0CB943E0C}" type="presParOf" srcId="{0EA9544E-7AD8-4597-A40D-FDCCC1FCE3B7}" destId="{CD244F42-765B-48CD-B8B2-F815EC693801}" srcOrd="0" destOrd="0" presId="urn:microsoft.com/office/officeart/2005/8/layout/vList4"/>
    <dgm:cxn modelId="{211C2BDD-E1B0-4D25-802E-ADA3E7E3603B}" type="presParOf" srcId="{0EA9544E-7AD8-4597-A40D-FDCCC1FCE3B7}" destId="{11FA6933-1F74-42F8-9464-28CC4F03BD5B}" srcOrd="1" destOrd="0" presId="urn:microsoft.com/office/officeart/2005/8/layout/vList4"/>
    <dgm:cxn modelId="{1966A509-84C0-4EE6-BDF2-6D3E4C416EDA}" type="presParOf" srcId="{0EA9544E-7AD8-4597-A40D-FDCCC1FCE3B7}" destId="{D956CF1C-8BAF-4EAD-A45D-25E1574AD8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0AF44B-57CE-41C2-A8B7-AF6B1C91F86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77CD81-5ABE-4800-8610-6BFAD4764539}">
      <dgm:prSet phldrT="[Текст]"/>
      <dgm:spPr/>
      <dgm:t>
        <a:bodyPr/>
        <a:lstStyle/>
        <a:p>
          <a:r>
            <a:rPr lang="ru-RU" dirty="0"/>
            <a:t>Нетрадиционные лекции</a:t>
          </a:r>
        </a:p>
      </dgm:t>
    </dgm:pt>
    <dgm:pt modelId="{6BAF83E4-50CE-4F5E-B6D3-CC2EFFEE1FDD}" type="parTrans" cxnId="{63FFCA25-F736-4A98-BD00-9E32D5A54556}">
      <dgm:prSet/>
      <dgm:spPr/>
      <dgm:t>
        <a:bodyPr/>
        <a:lstStyle/>
        <a:p>
          <a:endParaRPr lang="ru-RU"/>
        </a:p>
      </dgm:t>
    </dgm:pt>
    <dgm:pt modelId="{7B920FD0-2291-4DC2-ADBA-AB33CDDDF204}" type="sibTrans" cxnId="{63FFCA25-F736-4A98-BD00-9E32D5A54556}">
      <dgm:prSet/>
      <dgm:spPr/>
      <dgm:t>
        <a:bodyPr/>
        <a:lstStyle/>
        <a:p>
          <a:endParaRPr lang="ru-RU"/>
        </a:p>
      </dgm:t>
    </dgm:pt>
    <dgm:pt modelId="{DB490791-D70F-4C79-BEAF-F3CCA8466349}">
      <dgm:prSet phldrT="[Текст]"/>
      <dgm:spPr/>
      <dgm:t>
        <a:bodyPr/>
        <a:lstStyle/>
        <a:p>
          <a:r>
            <a:rPr lang="ru-RU" dirty="0"/>
            <a:t>Проблемная лекция</a:t>
          </a:r>
        </a:p>
      </dgm:t>
    </dgm:pt>
    <dgm:pt modelId="{2C877613-1123-4917-94C4-DD006DE5CDF6}" type="parTrans" cxnId="{D2628BE8-5C46-479A-BD49-5B1B5BFF66EE}">
      <dgm:prSet/>
      <dgm:spPr/>
      <dgm:t>
        <a:bodyPr/>
        <a:lstStyle/>
        <a:p>
          <a:endParaRPr lang="ru-RU"/>
        </a:p>
      </dgm:t>
    </dgm:pt>
    <dgm:pt modelId="{2848897E-4954-4895-BDB0-42075139FD68}" type="sibTrans" cxnId="{D2628BE8-5C46-479A-BD49-5B1B5BFF66EE}">
      <dgm:prSet/>
      <dgm:spPr/>
      <dgm:t>
        <a:bodyPr/>
        <a:lstStyle/>
        <a:p>
          <a:endParaRPr lang="ru-RU"/>
        </a:p>
      </dgm:t>
    </dgm:pt>
    <dgm:pt modelId="{576A81DA-17FF-4B77-9828-3ACB5660BCC3}">
      <dgm:prSet phldrT="[Текст]"/>
      <dgm:spPr/>
      <dgm:t>
        <a:bodyPr/>
        <a:lstStyle/>
        <a:p>
          <a:r>
            <a:rPr lang="ru-RU" dirty="0"/>
            <a:t>Лекция-конференция</a:t>
          </a:r>
        </a:p>
      </dgm:t>
    </dgm:pt>
    <dgm:pt modelId="{0D8E94A1-FAA7-4C76-89D9-831697BAA554}" type="parTrans" cxnId="{0475283F-805D-4F98-9DB3-B33C2D8C5670}">
      <dgm:prSet/>
      <dgm:spPr/>
      <dgm:t>
        <a:bodyPr/>
        <a:lstStyle/>
        <a:p>
          <a:endParaRPr lang="ru-RU"/>
        </a:p>
      </dgm:t>
    </dgm:pt>
    <dgm:pt modelId="{8ED11197-308A-46DB-931A-7B1A259A7494}" type="sibTrans" cxnId="{0475283F-805D-4F98-9DB3-B33C2D8C5670}">
      <dgm:prSet/>
      <dgm:spPr/>
      <dgm:t>
        <a:bodyPr/>
        <a:lstStyle/>
        <a:p>
          <a:endParaRPr lang="ru-RU"/>
        </a:p>
      </dgm:t>
    </dgm:pt>
    <dgm:pt modelId="{3B907F17-B9AC-400E-8632-50C8ED8DB608}">
      <dgm:prSet phldrT="[Текст]"/>
      <dgm:spPr/>
      <dgm:t>
        <a:bodyPr/>
        <a:lstStyle/>
        <a:p>
          <a:r>
            <a:rPr lang="ru-RU" dirty="0"/>
            <a:t>Бинарная лекция (Лекция  вдвоем)</a:t>
          </a:r>
        </a:p>
      </dgm:t>
    </dgm:pt>
    <dgm:pt modelId="{B96DF215-3857-43DD-9BD7-34B0F98D88F5}" type="parTrans" cxnId="{3CB3F1D3-2EB0-4A29-82F8-26C2219B35DC}">
      <dgm:prSet/>
      <dgm:spPr/>
      <dgm:t>
        <a:bodyPr/>
        <a:lstStyle/>
        <a:p>
          <a:endParaRPr lang="ru-RU"/>
        </a:p>
      </dgm:t>
    </dgm:pt>
    <dgm:pt modelId="{D83B8822-89EA-4E8C-BFE5-348B99613C45}" type="sibTrans" cxnId="{3CB3F1D3-2EB0-4A29-82F8-26C2219B35DC}">
      <dgm:prSet/>
      <dgm:spPr/>
      <dgm:t>
        <a:bodyPr/>
        <a:lstStyle/>
        <a:p>
          <a:endParaRPr lang="ru-RU"/>
        </a:p>
      </dgm:t>
    </dgm:pt>
    <dgm:pt modelId="{C61988DA-0636-47E7-91E0-6105C9A91908}">
      <dgm:prSet phldrT="[Текст]"/>
      <dgm:spPr/>
      <dgm:t>
        <a:bodyPr/>
        <a:lstStyle/>
        <a:p>
          <a:r>
            <a:rPr lang="ru-RU" i="1" dirty="0"/>
            <a:t>Лекция-провокация, или лекция с запланированными ошибками</a:t>
          </a:r>
          <a:r>
            <a:rPr lang="ru-RU" dirty="0"/>
            <a:t> </a:t>
          </a:r>
        </a:p>
      </dgm:t>
    </dgm:pt>
    <dgm:pt modelId="{5340EA05-D783-4E72-A0FF-559497A878FE}" type="parTrans" cxnId="{D4441BDC-B95C-46D7-9EA6-8CC69CB9E2AF}">
      <dgm:prSet/>
      <dgm:spPr/>
      <dgm:t>
        <a:bodyPr/>
        <a:lstStyle/>
        <a:p>
          <a:endParaRPr lang="ru-RU"/>
        </a:p>
      </dgm:t>
    </dgm:pt>
    <dgm:pt modelId="{C562BE03-A099-468D-A21E-E62214465873}" type="sibTrans" cxnId="{D4441BDC-B95C-46D7-9EA6-8CC69CB9E2AF}">
      <dgm:prSet/>
      <dgm:spPr/>
      <dgm:t>
        <a:bodyPr/>
        <a:lstStyle/>
        <a:p>
          <a:endParaRPr lang="ru-RU"/>
        </a:p>
      </dgm:t>
    </dgm:pt>
    <dgm:pt modelId="{4A2756B6-D499-4C2A-A8C9-77E7BE4CEC4E}">
      <dgm:prSet phldrT="[Текст]"/>
      <dgm:spPr/>
      <dgm:t>
        <a:bodyPr/>
        <a:lstStyle/>
        <a:p>
          <a:r>
            <a:rPr lang="ru-RU" dirty="0"/>
            <a:t>Лекция-беседа</a:t>
          </a:r>
        </a:p>
      </dgm:t>
    </dgm:pt>
    <dgm:pt modelId="{970347A2-A07A-44AE-9785-E4C7118C8C26}" type="parTrans" cxnId="{7B58C610-F8C1-423E-92BC-9FEE8F4E15BE}">
      <dgm:prSet/>
      <dgm:spPr/>
      <dgm:t>
        <a:bodyPr/>
        <a:lstStyle/>
        <a:p>
          <a:endParaRPr lang="ru-RU"/>
        </a:p>
      </dgm:t>
    </dgm:pt>
    <dgm:pt modelId="{0B01D614-42DD-44B9-9329-93D77E918F16}" type="sibTrans" cxnId="{7B58C610-F8C1-423E-92BC-9FEE8F4E15BE}">
      <dgm:prSet/>
      <dgm:spPr/>
      <dgm:t>
        <a:bodyPr/>
        <a:lstStyle/>
        <a:p>
          <a:endParaRPr lang="ru-RU"/>
        </a:p>
      </dgm:t>
    </dgm:pt>
    <dgm:pt modelId="{A0B283BF-93D7-44CB-8CB3-0046039315EB}">
      <dgm:prSet phldrT="[Текст]"/>
      <dgm:spPr/>
      <dgm:t>
        <a:bodyPr/>
        <a:lstStyle/>
        <a:p>
          <a:r>
            <a:rPr lang="ru-RU" dirty="0"/>
            <a:t>Лекция-визуализация</a:t>
          </a:r>
        </a:p>
      </dgm:t>
    </dgm:pt>
    <dgm:pt modelId="{520FBE4E-2805-4138-8810-9C3E2080576B}" type="parTrans" cxnId="{FFD870D4-A379-4321-BDB8-0E0D583FFC07}">
      <dgm:prSet/>
      <dgm:spPr/>
      <dgm:t>
        <a:bodyPr/>
        <a:lstStyle/>
        <a:p>
          <a:endParaRPr lang="ru-RU"/>
        </a:p>
      </dgm:t>
    </dgm:pt>
    <dgm:pt modelId="{086BD0DC-03FD-4893-B0BA-367338810697}" type="sibTrans" cxnId="{FFD870D4-A379-4321-BDB8-0E0D583FFC07}">
      <dgm:prSet/>
      <dgm:spPr/>
      <dgm:t>
        <a:bodyPr/>
        <a:lstStyle/>
        <a:p>
          <a:endParaRPr lang="ru-RU"/>
        </a:p>
      </dgm:t>
    </dgm:pt>
    <dgm:pt modelId="{0835923D-36F9-4BC5-B0AD-496591473E9F}" type="pres">
      <dgm:prSet presAssocID="{EB0AF44B-57CE-41C2-A8B7-AF6B1C91F86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50F8572-D662-4368-A30C-17F9C9C7508F}" type="pres">
      <dgm:prSet presAssocID="{EB77CD81-5ABE-4800-8610-6BFAD4764539}" presName="root1" presStyleCnt="0"/>
      <dgm:spPr/>
    </dgm:pt>
    <dgm:pt modelId="{27B0F923-3B92-4B29-88AB-32660F4D957C}" type="pres">
      <dgm:prSet presAssocID="{EB77CD81-5ABE-4800-8610-6BFAD4764539}" presName="LevelOneTextNode" presStyleLbl="node0" presStyleIdx="0" presStyleCnt="1" custScaleX="122047" custScaleY="129069">
        <dgm:presLayoutVars>
          <dgm:chPref val="3"/>
        </dgm:presLayoutVars>
      </dgm:prSet>
      <dgm:spPr/>
    </dgm:pt>
    <dgm:pt modelId="{66840590-24B1-4B59-AA14-C0E5E77C4DF3}" type="pres">
      <dgm:prSet presAssocID="{EB77CD81-5ABE-4800-8610-6BFAD4764539}" presName="level2hierChild" presStyleCnt="0"/>
      <dgm:spPr/>
    </dgm:pt>
    <dgm:pt modelId="{F019F047-E2E2-4F27-9728-D970E4D789FB}" type="pres">
      <dgm:prSet presAssocID="{2C877613-1123-4917-94C4-DD006DE5CDF6}" presName="conn2-1" presStyleLbl="parChTrans1D2" presStyleIdx="0" presStyleCnt="6"/>
      <dgm:spPr/>
    </dgm:pt>
    <dgm:pt modelId="{B3BF481F-6E3E-4BDD-9441-4608542A74F5}" type="pres">
      <dgm:prSet presAssocID="{2C877613-1123-4917-94C4-DD006DE5CDF6}" presName="connTx" presStyleLbl="parChTrans1D2" presStyleIdx="0" presStyleCnt="6"/>
      <dgm:spPr/>
    </dgm:pt>
    <dgm:pt modelId="{8396DBB7-C877-4090-98E5-9A5438F39168}" type="pres">
      <dgm:prSet presAssocID="{DB490791-D70F-4C79-BEAF-F3CCA8466349}" presName="root2" presStyleCnt="0"/>
      <dgm:spPr/>
    </dgm:pt>
    <dgm:pt modelId="{658C2CD1-2695-4659-B333-02BAF62E9D33}" type="pres">
      <dgm:prSet presAssocID="{DB490791-D70F-4C79-BEAF-F3CCA8466349}" presName="LevelTwoTextNode" presStyleLbl="node2" presStyleIdx="0" presStyleCnt="6" custScaleX="255587" custLinFactNeighborX="1381">
        <dgm:presLayoutVars>
          <dgm:chPref val="3"/>
        </dgm:presLayoutVars>
      </dgm:prSet>
      <dgm:spPr/>
    </dgm:pt>
    <dgm:pt modelId="{5E3B6F3C-E82C-4E30-94E8-94A2B7345A91}" type="pres">
      <dgm:prSet presAssocID="{DB490791-D70F-4C79-BEAF-F3CCA8466349}" presName="level3hierChild" presStyleCnt="0"/>
      <dgm:spPr/>
    </dgm:pt>
    <dgm:pt modelId="{84374483-CD6D-448E-9B6F-15606404BE45}" type="pres">
      <dgm:prSet presAssocID="{0D8E94A1-FAA7-4C76-89D9-831697BAA554}" presName="conn2-1" presStyleLbl="parChTrans1D2" presStyleIdx="1" presStyleCnt="6"/>
      <dgm:spPr/>
    </dgm:pt>
    <dgm:pt modelId="{E7328542-64A4-48E8-9AFC-2841A3C369D1}" type="pres">
      <dgm:prSet presAssocID="{0D8E94A1-FAA7-4C76-89D9-831697BAA554}" presName="connTx" presStyleLbl="parChTrans1D2" presStyleIdx="1" presStyleCnt="6"/>
      <dgm:spPr/>
    </dgm:pt>
    <dgm:pt modelId="{ED731518-DAAC-42A7-A14D-C4E6905EEB7E}" type="pres">
      <dgm:prSet presAssocID="{576A81DA-17FF-4B77-9828-3ACB5660BCC3}" presName="root2" presStyleCnt="0"/>
      <dgm:spPr/>
    </dgm:pt>
    <dgm:pt modelId="{F4B110BA-37AF-4403-B459-F18C1DCED6A0}" type="pres">
      <dgm:prSet presAssocID="{576A81DA-17FF-4B77-9828-3ACB5660BCC3}" presName="LevelTwoTextNode" presStyleLbl="node2" presStyleIdx="1" presStyleCnt="6" custScaleX="258642" custLinFactNeighborX="1053">
        <dgm:presLayoutVars>
          <dgm:chPref val="3"/>
        </dgm:presLayoutVars>
      </dgm:prSet>
      <dgm:spPr/>
    </dgm:pt>
    <dgm:pt modelId="{44839A37-57B8-472B-9AF1-CF6A8A0AC83E}" type="pres">
      <dgm:prSet presAssocID="{576A81DA-17FF-4B77-9828-3ACB5660BCC3}" presName="level3hierChild" presStyleCnt="0"/>
      <dgm:spPr/>
    </dgm:pt>
    <dgm:pt modelId="{55DF4F1D-2CE6-417C-B325-4D1B8CE19DEE}" type="pres">
      <dgm:prSet presAssocID="{B96DF215-3857-43DD-9BD7-34B0F98D88F5}" presName="conn2-1" presStyleLbl="parChTrans1D2" presStyleIdx="2" presStyleCnt="6"/>
      <dgm:spPr/>
    </dgm:pt>
    <dgm:pt modelId="{BB23D9EA-A2EC-4BD3-B5F2-E1A1B7876733}" type="pres">
      <dgm:prSet presAssocID="{B96DF215-3857-43DD-9BD7-34B0F98D88F5}" presName="connTx" presStyleLbl="parChTrans1D2" presStyleIdx="2" presStyleCnt="6"/>
      <dgm:spPr/>
    </dgm:pt>
    <dgm:pt modelId="{4D578C10-9341-44AD-87B3-A1B387B18347}" type="pres">
      <dgm:prSet presAssocID="{3B907F17-B9AC-400E-8632-50C8ED8DB608}" presName="root2" presStyleCnt="0"/>
      <dgm:spPr/>
    </dgm:pt>
    <dgm:pt modelId="{6A9423FC-E16C-45C6-B009-22420128FCBD}" type="pres">
      <dgm:prSet presAssocID="{3B907F17-B9AC-400E-8632-50C8ED8DB608}" presName="LevelTwoTextNode" presStyleLbl="node2" presStyleIdx="2" presStyleCnt="6" custScaleX="260845" custLinFactNeighborX="702" custLinFactNeighborY="-1151">
        <dgm:presLayoutVars>
          <dgm:chPref val="3"/>
        </dgm:presLayoutVars>
      </dgm:prSet>
      <dgm:spPr/>
    </dgm:pt>
    <dgm:pt modelId="{341B2D1B-1B31-41DD-BB02-19575C2158FF}" type="pres">
      <dgm:prSet presAssocID="{3B907F17-B9AC-400E-8632-50C8ED8DB608}" presName="level3hierChild" presStyleCnt="0"/>
      <dgm:spPr/>
    </dgm:pt>
    <dgm:pt modelId="{29078B73-7564-4E3F-8D28-E3AC95DA5690}" type="pres">
      <dgm:prSet presAssocID="{5340EA05-D783-4E72-A0FF-559497A878FE}" presName="conn2-1" presStyleLbl="parChTrans1D2" presStyleIdx="3" presStyleCnt="6"/>
      <dgm:spPr/>
    </dgm:pt>
    <dgm:pt modelId="{78C72627-1698-42EE-BEBB-87D3EC2501F9}" type="pres">
      <dgm:prSet presAssocID="{5340EA05-D783-4E72-A0FF-559497A878FE}" presName="connTx" presStyleLbl="parChTrans1D2" presStyleIdx="3" presStyleCnt="6"/>
      <dgm:spPr/>
    </dgm:pt>
    <dgm:pt modelId="{4002A38C-C22C-47EA-8FB0-F33B40AD74D7}" type="pres">
      <dgm:prSet presAssocID="{C61988DA-0636-47E7-91E0-6105C9A91908}" presName="root2" presStyleCnt="0"/>
      <dgm:spPr/>
    </dgm:pt>
    <dgm:pt modelId="{85D27A87-D250-4AA2-AC72-BA8DDB2CD75A}" type="pres">
      <dgm:prSet presAssocID="{C61988DA-0636-47E7-91E0-6105C9A91908}" presName="LevelTwoTextNode" presStyleLbl="node2" presStyleIdx="3" presStyleCnt="6" custScaleX="262894" custLinFactNeighborX="201" custLinFactNeighborY="-3828">
        <dgm:presLayoutVars>
          <dgm:chPref val="3"/>
        </dgm:presLayoutVars>
      </dgm:prSet>
      <dgm:spPr/>
    </dgm:pt>
    <dgm:pt modelId="{9A56F841-D878-40DC-A5A3-C696569E42C2}" type="pres">
      <dgm:prSet presAssocID="{C61988DA-0636-47E7-91E0-6105C9A91908}" presName="level3hierChild" presStyleCnt="0"/>
      <dgm:spPr/>
    </dgm:pt>
    <dgm:pt modelId="{AE1879F7-7E6D-4F4A-9A7B-C90DD53A531D}" type="pres">
      <dgm:prSet presAssocID="{970347A2-A07A-44AE-9785-E4C7118C8C26}" presName="conn2-1" presStyleLbl="parChTrans1D2" presStyleIdx="4" presStyleCnt="6"/>
      <dgm:spPr/>
    </dgm:pt>
    <dgm:pt modelId="{A05259A5-4328-43BB-B474-B2EEF1643375}" type="pres">
      <dgm:prSet presAssocID="{970347A2-A07A-44AE-9785-E4C7118C8C26}" presName="connTx" presStyleLbl="parChTrans1D2" presStyleIdx="4" presStyleCnt="6"/>
      <dgm:spPr/>
    </dgm:pt>
    <dgm:pt modelId="{C0F34122-810D-472D-B448-139D26C199FD}" type="pres">
      <dgm:prSet presAssocID="{4A2756B6-D499-4C2A-A8C9-77E7BE4CEC4E}" presName="root2" presStyleCnt="0"/>
      <dgm:spPr/>
    </dgm:pt>
    <dgm:pt modelId="{B8142A9D-7827-485C-9557-73BA9F3D13D7}" type="pres">
      <dgm:prSet presAssocID="{4A2756B6-D499-4C2A-A8C9-77E7BE4CEC4E}" presName="LevelTwoTextNode" presStyleLbl="node2" presStyleIdx="4" presStyleCnt="6" custScaleX="262152">
        <dgm:presLayoutVars>
          <dgm:chPref val="3"/>
        </dgm:presLayoutVars>
      </dgm:prSet>
      <dgm:spPr/>
    </dgm:pt>
    <dgm:pt modelId="{87648884-CB39-49C7-B687-D3267AA08686}" type="pres">
      <dgm:prSet presAssocID="{4A2756B6-D499-4C2A-A8C9-77E7BE4CEC4E}" presName="level3hierChild" presStyleCnt="0"/>
      <dgm:spPr/>
    </dgm:pt>
    <dgm:pt modelId="{C6D97CA8-B04C-43F9-A95B-74920997FE93}" type="pres">
      <dgm:prSet presAssocID="{520FBE4E-2805-4138-8810-9C3E2080576B}" presName="conn2-1" presStyleLbl="parChTrans1D2" presStyleIdx="5" presStyleCnt="6"/>
      <dgm:spPr/>
    </dgm:pt>
    <dgm:pt modelId="{07F7EE81-9E89-4BBF-B538-1405C632F9B1}" type="pres">
      <dgm:prSet presAssocID="{520FBE4E-2805-4138-8810-9C3E2080576B}" presName="connTx" presStyleLbl="parChTrans1D2" presStyleIdx="5" presStyleCnt="6"/>
      <dgm:spPr/>
    </dgm:pt>
    <dgm:pt modelId="{DCFE332C-4F17-4C8D-9A3D-C3045F01DA54}" type="pres">
      <dgm:prSet presAssocID="{A0B283BF-93D7-44CB-8CB3-0046039315EB}" presName="root2" presStyleCnt="0"/>
      <dgm:spPr/>
    </dgm:pt>
    <dgm:pt modelId="{7D927A27-2B8A-44E6-8648-13CE69F79D29}" type="pres">
      <dgm:prSet presAssocID="{A0B283BF-93D7-44CB-8CB3-0046039315EB}" presName="LevelTwoTextNode" presStyleLbl="node2" presStyleIdx="5" presStyleCnt="6" custScaleX="264685">
        <dgm:presLayoutVars>
          <dgm:chPref val="3"/>
        </dgm:presLayoutVars>
      </dgm:prSet>
      <dgm:spPr/>
    </dgm:pt>
    <dgm:pt modelId="{E8038F97-548E-4E01-8406-3F22A3D1039F}" type="pres">
      <dgm:prSet presAssocID="{A0B283BF-93D7-44CB-8CB3-0046039315EB}" presName="level3hierChild" presStyleCnt="0"/>
      <dgm:spPr/>
    </dgm:pt>
  </dgm:ptLst>
  <dgm:cxnLst>
    <dgm:cxn modelId="{EEBF060D-BC90-4268-9033-C394CC492C39}" type="presOf" srcId="{520FBE4E-2805-4138-8810-9C3E2080576B}" destId="{07F7EE81-9E89-4BBF-B538-1405C632F9B1}" srcOrd="1" destOrd="0" presId="urn:microsoft.com/office/officeart/2008/layout/HorizontalMultiLevelHierarchy"/>
    <dgm:cxn modelId="{7B58C610-F8C1-423E-92BC-9FEE8F4E15BE}" srcId="{EB77CD81-5ABE-4800-8610-6BFAD4764539}" destId="{4A2756B6-D499-4C2A-A8C9-77E7BE4CEC4E}" srcOrd="4" destOrd="0" parTransId="{970347A2-A07A-44AE-9785-E4C7118C8C26}" sibTransId="{0B01D614-42DD-44B9-9329-93D77E918F16}"/>
    <dgm:cxn modelId="{63FFCA25-F736-4A98-BD00-9E32D5A54556}" srcId="{EB0AF44B-57CE-41C2-A8B7-AF6B1C91F86F}" destId="{EB77CD81-5ABE-4800-8610-6BFAD4764539}" srcOrd="0" destOrd="0" parTransId="{6BAF83E4-50CE-4F5E-B6D3-CC2EFFEE1FDD}" sibTransId="{7B920FD0-2291-4DC2-ADBA-AB33CDDDF204}"/>
    <dgm:cxn modelId="{C256C430-BB58-487C-A85F-5046FCDC761D}" type="presOf" srcId="{2C877613-1123-4917-94C4-DD006DE5CDF6}" destId="{B3BF481F-6E3E-4BDD-9441-4608542A74F5}" srcOrd="1" destOrd="0" presId="urn:microsoft.com/office/officeart/2008/layout/HorizontalMultiLevelHierarchy"/>
    <dgm:cxn modelId="{4643A533-3CC7-4869-89E0-A6236905E8F4}" type="presOf" srcId="{576A81DA-17FF-4B77-9828-3ACB5660BCC3}" destId="{F4B110BA-37AF-4403-B459-F18C1DCED6A0}" srcOrd="0" destOrd="0" presId="urn:microsoft.com/office/officeart/2008/layout/HorizontalMultiLevelHierarchy"/>
    <dgm:cxn modelId="{0475283F-805D-4F98-9DB3-B33C2D8C5670}" srcId="{EB77CD81-5ABE-4800-8610-6BFAD4764539}" destId="{576A81DA-17FF-4B77-9828-3ACB5660BCC3}" srcOrd="1" destOrd="0" parTransId="{0D8E94A1-FAA7-4C76-89D9-831697BAA554}" sibTransId="{8ED11197-308A-46DB-931A-7B1A259A7494}"/>
    <dgm:cxn modelId="{6805F063-AD26-445F-AD7E-6B89C81C89E8}" type="presOf" srcId="{2C877613-1123-4917-94C4-DD006DE5CDF6}" destId="{F019F047-E2E2-4F27-9728-D970E4D789FB}" srcOrd="0" destOrd="0" presId="urn:microsoft.com/office/officeart/2008/layout/HorizontalMultiLevelHierarchy"/>
    <dgm:cxn modelId="{FAED2469-311D-4706-B425-F52F65CEB4BE}" type="presOf" srcId="{970347A2-A07A-44AE-9785-E4C7118C8C26}" destId="{A05259A5-4328-43BB-B474-B2EEF1643375}" srcOrd="1" destOrd="0" presId="urn:microsoft.com/office/officeart/2008/layout/HorizontalMultiLevelHierarchy"/>
    <dgm:cxn modelId="{AC81C34D-862B-450E-9DD1-EF5C858A3495}" type="presOf" srcId="{B96DF215-3857-43DD-9BD7-34B0F98D88F5}" destId="{BB23D9EA-A2EC-4BD3-B5F2-E1A1B7876733}" srcOrd="1" destOrd="0" presId="urn:microsoft.com/office/officeart/2008/layout/HorizontalMultiLevelHierarchy"/>
    <dgm:cxn modelId="{E5BF5E53-3530-4571-8BD5-24BB0B1A5EFA}" type="presOf" srcId="{970347A2-A07A-44AE-9785-E4C7118C8C26}" destId="{AE1879F7-7E6D-4F4A-9A7B-C90DD53A531D}" srcOrd="0" destOrd="0" presId="urn:microsoft.com/office/officeart/2008/layout/HorizontalMultiLevelHierarchy"/>
    <dgm:cxn modelId="{4160F677-34C5-4EC2-A621-08C607EE2A8C}" type="presOf" srcId="{0D8E94A1-FAA7-4C76-89D9-831697BAA554}" destId="{84374483-CD6D-448E-9B6F-15606404BE45}" srcOrd="0" destOrd="0" presId="urn:microsoft.com/office/officeart/2008/layout/HorizontalMultiLevelHierarchy"/>
    <dgm:cxn modelId="{64939AA8-59CE-4E13-8141-96EB0D0390C4}" type="presOf" srcId="{0D8E94A1-FAA7-4C76-89D9-831697BAA554}" destId="{E7328542-64A4-48E8-9AFC-2841A3C369D1}" srcOrd="1" destOrd="0" presId="urn:microsoft.com/office/officeart/2008/layout/HorizontalMultiLevelHierarchy"/>
    <dgm:cxn modelId="{D7A0F2AE-5261-4F16-8E9C-C59F536828EB}" type="presOf" srcId="{C61988DA-0636-47E7-91E0-6105C9A91908}" destId="{85D27A87-D250-4AA2-AC72-BA8DDB2CD75A}" srcOrd="0" destOrd="0" presId="urn:microsoft.com/office/officeart/2008/layout/HorizontalMultiLevelHierarchy"/>
    <dgm:cxn modelId="{136558B4-BF82-42CE-B505-7C00076E62A6}" type="presOf" srcId="{DB490791-D70F-4C79-BEAF-F3CCA8466349}" destId="{658C2CD1-2695-4659-B333-02BAF62E9D33}" srcOrd="0" destOrd="0" presId="urn:microsoft.com/office/officeart/2008/layout/HorizontalMultiLevelHierarchy"/>
    <dgm:cxn modelId="{442507B6-2B04-4B43-86AE-8C36C2C057B1}" type="presOf" srcId="{520FBE4E-2805-4138-8810-9C3E2080576B}" destId="{C6D97CA8-B04C-43F9-A95B-74920997FE93}" srcOrd="0" destOrd="0" presId="urn:microsoft.com/office/officeart/2008/layout/HorizontalMultiLevelHierarchy"/>
    <dgm:cxn modelId="{5B319EB8-4D4C-43DB-BF06-F1476BD600A0}" type="presOf" srcId="{A0B283BF-93D7-44CB-8CB3-0046039315EB}" destId="{7D927A27-2B8A-44E6-8648-13CE69F79D29}" srcOrd="0" destOrd="0" presId="urn:microsoft.com/office/officeart/2008/layout/HorizontalMultiLevelHierarchy"/>
    <dgm:cxn modelId="{018251C0-A5BE-44A7-BBA1-5EBEBB460911}" type="presOf" srcId="{5340EA05-D783-4E72-A0FF-559497A878FE}" destId="{29078B73-7564-4E3F-8D28-E3AC95DA5690}" srcOrd="0" destOrd="0" presId="urn:microsoft.com/office/officeart/2008/layout/HorizontalMultiLevelHierarchy"/>
    <dgm:cxn modelId="{944F9CC1-DB26-4EB5-9E8B-5A1AC3B2DCD7}" type="presOf" srcId="{5340EA05-D783-4E72-A0FF-559497A878FE}" destId="{78C72627-1698-42EE-BEBB-87D3EC2501F9}" srcOrd="1" destOrd="0" presId="urn:microsoft.com/office/officeart/2008/layout/HorizontalMultiLevelHierarchy"/>
    <dgm:cxn modelId="{20453CD3-7F68-4E06-9549-C3EA18965DF6}" type="presOf" srcId="{B96DF215-3857-43DD-9BD7-34B0F98D88F5}" destId="{55DF4F1D-2CE6-417C-B325-4D1B8CE19DEE}" srcOrd="0" destOrd="0" presId="urn:microsoft.com/office/officeart/2008/layout/HorizontalMultiLevelHierarchy"/>
    <dgm:cxn modelId="{3CB3F1D3-2EB0-4A29-82F8-26C2219B35DC}" srcId="{EB77CD81-5ABE-4800-8610-6BFAD4764539}" destId="{3B907F17-B9AC-400E-8632-50C8ED8DB608}" srcOrd="2" destOrd="0" parTransId="{B96DF215-3857-43DD-9BD7-34B0F98D88F5}" sibTransId="{D83B8822-89EA-4E8C-BFE5-348B99613C45}"/>
    <dgm:cxn modelId="{FFD870D4-A379-4321-BDB8-0E0D583FFC07}" srcId="{EB77CD81-5ABE-4800-8610-6BFAD4764539}" destId="{A0B283BF-93D7-44CB-8CB3-0046039315EB}" srcOrd="5" destOrd="0" parTransId="{520FBE4E-2805-4138-8810-9C3E2080576B}" sibTransId="{086BD0DC-03FD-4893-B0BA-367338810697}"/>
    <dgm:cxn modelId="{2CE89AD5-9EFB-4EA0-BB20-40152861617C}" type="presOf" srcId="{EB77CD81-5ABE-4800-8610-6BFAD4764539}" destId="{27B0F923-3B92-4B29-88AB-32660F4D957C}" srcOrd="0" destOrd="0" presId="urn:microsoft.com/office/officeart/2008/layout/HorizontalMultiLevelHierarchy"/>
    <dgm:cxn modelId="{D4441BDC-B95C-46D7-9EA6-8CC69CB9E2AF}" srcId="{EB77CD81-5ABE-4800-8610-6BFAD4764539}" destId="{C61988DA-0636-47E7-91E0-6105C9A91908}" srcOrd="3" destOrd="0" parTransId="{5340EA05-D783-4E72-A0FF-559497A878FE}" sibTransId="{C562BE03-A099-468D-A21E-E62214465873}"/>
    <dgm:cxn modelId="{E8F430E1-4B44-41B7-B449-B7376628D1C0}" type="presOf" srcId="{3B907F17-B9AC-400E-8632-50C8ED8DB608}" destId="{6A9423FC-E16C-45C6-B009-22420128FCBD}" srcOrd="0" destOrd="0" presId="urn:microsoft.com/office/officeart/2008/layout/HorizontalMultiLevelHierarchy"/>
    <dgm:cxn modelId="{D2628BE8-5C46-479A-BD49-5B1B5BFF66EE}" srcId="{EB77CD81-5ABE-4800-8610-6BFAD4764539}" destId="{DB490791-D70F-4C79-BEAF-F3CCA8466349}" srcOrd="0" destOrd="0" parTransId="{2C877613-1123-4917-94C4-DD006DE5CDF6}" sibTransId="{2848897E-4954-4895-BDB0-42075139FD68}"/>
    <dgm:cxn modelId="{0D81C2EF-D550-48CA-8F0E-1DC4FACEB6FD}" type="presOf" srcId="{EB0AF44B-57CE-41C2-A8B7-AF6B1C91F86F}" destId="{0835923D-36F9-4BC5-B0AD-496591473E9F}" srcOrd="0" destOrd="0" presId="urn:microsoft.com/office/officeart/2008/layout/HorizontalMultiLevelHierarchy"/>
    <dgm:cxn modelId="{A3EE00FC-9783-4727-BEE4-74E19FB71F0C}" type="presOf" srcId="{4A2756B6-D499-4C2A-A8C9-77E7BE4CEC4E}" destId="{B8142A9D-7827-485C-9557-73BA9F3D13D7}" srcOrd="0" destOrd="0" presId="urn:microsoft.com/office/officeart/2008/layout/HorizontalMultiLevelHierarchy"/>
    <dgm:cxn modelId="{F56F9E6A-DD7A-4FFA-86A5-F9764A9201FC}" type="presParOf" srcId="{0835923D-36F9-4BC5-B0AD-496591473E9F}" destId="{350F8572-D662-4368-A30C-17F9C9C7508F}" srcOrd="0" destOrd="0" presId="urn:microsoft.com/office/officeart/2008/layout/HorizontalMultiLevelHierarchy"/>
    <dgm:cxn modelId="{5BF3F611-5A73-46F0-B2B3-37817F0E984B}" type="presParOf" srcId="{350F8572-D662-4368-A30C-17F9C9C7508F}" destId="{27B0F923-3B92-4B29-88AB-32660F4D957C}" srcOrd="0" destOrd="0" presId="urn:microsoft.com/office/officeart/2008/layout/HorizontalMultiLevelHierarchy"/>
    <dgm:cxn modelId="{EA4DE8D8-2AE7-4631-AF15-B05A6DE6CB40}" type="presParOf" srcId="{350F8572-D662-4368-A30C-17F9C9C7508F}" destId="{66840590-24B1-4B59-AA14-C0E5E77C4DF3}" srcOrd="1" destOrd="0" presId="urn:microsoft.com/office/officeart/2008/layout/HorizontalMultiLevelHierarchy"/>
    <dgm:cxn modelId="{3EF5A2D5-8EE2-41B1-A76D-A392DAF1E3E9}" type="presParOf" srcId="{66840590-24B1-4B59-AA14-C0E5E77C4DF3}" destId="{F019F047-E2E2-4F27-9728-D970E4D789FB}" srcOrd="0" destOrd="0" presId="urn:microsoft.com/office/officeart/2008/layout/HorizontalMultiLevelHierarchy"/>
    <dgm:cxn modelId="{1BB3336B-CF44-49A8-9F68-A6B086154809}" type="presParOf" srcId="{F019F047-E2E2-4F27-9728-D970E4D789FB}" destId="{B3BF481F-6E3E-4BDD-9441-4608542A74F5}" srcOrd="0" destOrd="0" presId="urn:microsoft.com/office/officeart/2008/layout/HorizontalMultiLevelHierarchy"/>
    <dgm:cxn modelId="{01AD1E74-0572-479C-ACB4-C7B80B1FA7D3}" type="presParOf" srcId="{66840590-24B1-4B59-AA14-C0E5E77C4DF3}" destId="{8396DBB7-C877-4090-98E5-9A5438F39168}" srcOrd="1" destOrd="0" presId="urn:microsoft.com/office/officeart/2008/layout/HorizontalMultiLevelHierarchy"/>
    <dgm:cxn modelId="{476F0567-98B3-4E2D-BF83-7BE9E80C43FB}" type="presParOf" srcId="{8396DBB7-C877-4090-98E5-9A5438F39168}" destId="{658C2CD1-2695-4659-B333-02BAF62E9D33}" srcOrd="0" destOrd="0" presId="urn:microsoft.com/office/officeart/2008/layout/HorizontalMultiLevelHierarchy"/>
    <dgm:cxn modelId="{CE69E14D-00B1-45EF-9CDB-C98BC79E28EF}" type="presParOf" srcId="{8396DBB7-C877-4090-98E5-9A5438F39168}" destId="{5E3B6F3C-E82C-4E30-94E8-94A2B7345A91}" srcOrd="1" destOrd="0" presId="urn:microsoft.com/office/officeart/2008/layout/HorizontalMultiLevelHierarchy"/>
    <dgm:cxn modelId="{FB14F46F-3449-4D4C-833A-53F4E7AB6EDB}" type="presParOf" srcId="{66840590-24B1-4B59-AA14-C0E5E77C4DF3}" destId="{84374483-CD6D-448E-9B6F-15606404BE45}" srcOrd="2" destOrd="0" presId="urn:microsoft.com/office/officeart/2008/layout/HorizontalMultiLevelHierarchy"/>
    <dgm:cxn modelId="{1E46101B-040A-4B56-8A16-B8AA8C9EDBB1}" type="presParOf" srcId="{84374483-CD6D-448E-9B6F-15606404BE45}" destId="{E7328542-64A4-48E8-9AFC-2841A3C369D1}" srcOrd="0" destOrd="0" presId="urn:microsoft.com/office/officeart/2008/layout/HorizontalMultiLevelHierarchy"/>
    <dgm:cxn modelId="{26FFDD16-62F4-47E6-946B-2A6A51FF41DB}" type="presParOf" srcId="{66840590-24B1-4B59-AA14-C0E5E77C4DF3}" destId="{ED731518-DAAC-42A7-A14D-C4E6905EEB7E}" srcOrd="3" destOrd="0" presId="urn:microsoft.com/office/officeart/2008/layout/HorizontalMultiLevelHierarchy"/>
    <dgm:cxn modelId="{FB715277-4591-40F6-AF4F-C46CD89587B9}" type="presParOf" srcId="{ED731518-DAAC-42A7-A14D-C4E6905EEB7E}" destId="{F4B110BA-37AF-4403-B459-F18C1DCED6A0}" srcOrd="0" destOrd="0" presId="urn:microsoft.com/office/officeart/2008/layout/HorizontalMultiLevelHierarchy"/>
    <dgm:cxn modelId="{D5B2ADFA-0EBD-46F4-A1BD-1CAB734DE829}" type="presParOf" srcId="{ED731518-DAAC-42A7-A14D-C4E6905EEB7E}" destId="{44839A37-57B8-472B-9AF1-CF6A8A0AC83E}" srcOrd="1" destOrd="0" presId="urn:microsoft.com/office/officeart/2008/layout/HorizontalMultiLevelHierarchy"/>
    <dgm:cxn modelId="{B68A8FFC-1194-4B3F-B079-39143567E7BF}" type="presParOf" srcId="{66840590-24B1-4B59-AA14-C0E5E77C4DF3}" destId="{55DF4F1D-2CE6-417C-B325-4D1B8CE19DEE}" srcOrd="4" destOrd="0" presId="urn:microsoft.com/office/officeart/2008/layout/HorizontalMultiLevelHierarchy"/>
    <dgm:cxn modelId="{69B753FD-6CC7-4D67-8231-EEC5FC42716A}" type="presParOf" srcId="{55DF4F1D-2CE6-417C-B325-4D1B8CE19DEE}" destId="{BB23D9EA-A2EC-4BD3-B5F2-E1A1B7876733}" srcOrd="0" destOrd="0" presId="urn:microsoft.com/office/officeart/2008/layout/HorizontalMultiLevelHierarchy"/>
    <dgm:cxn modelId="{3B39FF8D-FE1D-4C10-B202-3EF7396865EB}" type="presParOf" srcId="{66840590-24B1-4B59-AA14-C0E5E77C4DF3}" destId="{4D578C10-9341-44AD-87B3-A1B387B18347}" srcOrd="5" destOrd="0" presId="urn:microsoft.com/office/officeart/2008/layout/HorizontalMultiLevelHierarchy"/>
    <dgm:cxn modelId="{33D51705-D185-4212-8343-86C94E600855}" type="presParOf" srcId="{4D578C10-9341-44AD-87B3-A1B387B18347}" destId="{6A9423FC-E16C-45C6-B009-22420128FCBD}" srcOrd="0" destOrd="0" presId="urn:microsoft.com/office/officeart/2008/layout/HorizontalMultiLevelHierarchy"/>
    <dgm:cxn modelId="{5AF7716D-7A26-488E-AC1D-EE14E187AC0B}" type="presParOf" srcId="{4D578C10-9341-44AD-87B3-A1B387B18347}" destId="{341B2D1B-1B31-41DD-BB02-19575C2158FF}" srcOrd="1" destOrd="0" presId="urn:microsoft.com/office/officeart/2008/layout/HorizontalMultiLevelHierarchy"/>
    <dgm:cxn modelId="{9BDED754-4693-46A4-8DB7-F0BD6665000E}" type="presParOf" srcId="{66840590-24B1-4B59-AA14-C0E5E77C4DF3}" destId="{29078B73-7564-4E3F-8D28-E3AC95DA5690}" srcOrd="6" destOrd="0" presId="urn:microsoft.com/office/officeart/2008/layout/HorizontalMultiLevelHierarchy"/>
    <dgm:cxn modelId="{A1008166-9B18-483E-BD6D-6DF0F92AFD3B}" type="presParOf" srcId="{29078B73-7564-4E3F-8D28-E3AC95DA5690}" destId="{78C72627-1698-42EE-BEBB-87D3EC2501F9}" srcOrd="0" destOrd="0" presId="urn:microsoft.com/office/officeart/2008/layout/HorizontalMultiLevelHierarchy"/>
    <dgm:cxn modelId="{8FF2E7F4-9DB6-48D6-B326-688DE526067E}" type="presParOf" srcId="{66840590-24B1-4B59-AA14-C0E5E77C4DF3}" destId="{4002A38C-C22C-47EA-8FB0-F33B40AD74D7}" srcOrd="7" destOrd="0" presId="urn:microsoft.com/office/officeart/2008/layout/HorizontalMultiLevelHierarchy"/>
    <dgm:cxn modelId="{38209688-76E1-4902-ABFA-9266C87EF807}" type="presParOf" srcId="{4002A38C-C22C-47EA-8FB0-F33B40AD74D7}" destId="{85D27A87-D250-4AA2-AC72-BA8DDB2CD75A}" srcOrd="0" destOrd="0" presId="urn:microsoft.com/office/officeart/2008/layout/HorizontalMultiLevelHierarchy"/>
    <dgm:cxn modelId="{F38B89D1-44D7-4736-8529-C37B59A804AD}" type="presParOf" srcId="{4002A38C-C22C-47EA-8FB0-F33B40AD74D7}" destId="{9A56F841-D878-40DC-A5A3-C696569E42C2}" srcOrd="1" destOrd="0" presId="urn:microsoft.com/office/officeart/2008/layout/HorizontalMultiLevelHierarchy"/>
    <dgm:cxn modelId="{8E03A160-0A78-46E0-90D3-3196D09CB679}" type="presParOf" srcId="{66840590-24B1-4B59-AA14-C0E5E77C4DF3}" destId="{AE1879F7-7E6D-4F4A-9A7B-C90DD53A531D}" srcOrd="8" destOrd="0" presId="urn:microsoft.com/office/officeart/2008/layout/HorizontalMultiLevelHierarchy"/>
    <dgm:cxn modelId="{56CF8DD9-56D2-495C-A50F-05B09059E3F6}" type="presParOf" srcId="{AE1879F7-7E6D-4F4A-9A7B-C90DD53A531D}" destId="{A05259A5-4328-43BB-B474-B2EEF1643375}" srcOrd="0" destOrd="0" presId="urn:microsoft.com/office/officeart/2008/layout/HorizontalMultiLevelHierarchy"/>
    <dgm:cxn modelId="{8B59ACB1-3C86-4D66-ACF0-6212C723EE4F}" type="presParOf" srcId="{66840590-24B1-4B59-AA14-C0E5E77C4DF3}" destId="{C0F34122-810D-472D-B448-139D26C199FD}" srcOrd="9" destOrd="0" presId="urn:microsoft.com/office/officeart/2008/layout/HorizontalMultiLevelHierarchy"/>
    <dgm:cxn modelId="{5B6955F1-C048-41DB-8732-C4261B7032F7}" type="presParOf" srcId="{C0F34122-810D-472D-B448-139D26C199FD}" destId="{B8142A9D-7827-485C-9557-73BA9F3D13D7}" srcOrd="0" destOrd="0" presId="urn:microsoft.com/office/officeart/2008/layout/HorizontalMultiLevelHierarchy"/>
    <dgm:cxn modelId="{E889A22F-9D2E-4615-BD66-07B1354A5461}" type="presParOf" srcId="{C0F34122-810D-472D-B448-139D26C199FD}" destId="{87648884-CB39-49C7-B687-D3267AA08686}" srcOrd="1" destOrd="0" presId="urn:microsoft.com/office/officeart/2008/layout/HorizontalMultiLevelHierarchy"/>
    <dgm:cxn modelId="{FD525A2D-CB18-4A07-952C-00F01617D23B}" type="presParOf" srcId="{66840590-24B1-4B59-AA14-C0E5E77C4DF3}" destId="{C6D97CA8-B04C-43F9-A95B-74920997FE93}" srcOrd="10" destOrd="0" presId="urn:microsoft.com/office/officeart/2008/layout/HorizontalMultiLevelHierarchy"/>
    <dgm:cxn modelId="{8B659AFF-700C-4973-9592-F731C0DBC6E8}" type="presParOf" srcId="{C6D97CA8-B04C-43F9-A95B-74920997FE93}" destId="{07F7EE81-9E89-4BBF-B538-1405C632F9B1}" srcOrd="0" destOrd="0" presId="urn:microsoft.com/office/officeart/2008/layout/HorizontalMultiLevelHierarchy"/>
    <dgm:cxn modelId="{97164FB6-80D0-4D01-A6E2-A83C5B6C0EB0}" type="presParOf" srcId="{66840590-24B1-4B59-AA14-C0E5E77C4DF3}" destId="{DCFE332C-4F17-4C8D-9A3D-C3045F01DA54}" srcOrd="11" destOrd="0" presId="urn:microsoft.com/office/officeart/2008/layout/HorizontalMultiLevelHierarchy"/>
    <dgm:cxn modelId="{9C888DC7-C599-48F2-B619-DF66E4D4C84C}" type="presParOf" srcId="{DCFE332C-4F17-4C8D-9A3D-C3045F01DA54}" destId="{7D927A27-2B8A-44E6-8648-13CE69F79D29}" srcOrd="0" destOrd="0" presId="urn:microsoft.com/office/officeart/2008/layout/HorizontalMultiLevelHierarchy"/>
    <dgm:cxn modelId="{D968EE07-655E-4340-8569-9D5F0359E025}" type="presParOf" srcId="{DCFE332C-4F17-4C8D-9A3D-C3045F01DA54}" destId="{E8038F97-548E-4E01-8406-3F22A3D103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701226-CE1B-4595-B6B0-40749B6C66EE}" type="doc">
      <dgm:prSet loTypeId="urn:microsoft.com/office/officeart/2009/3/layout/StepUpProcess" loCatId="process" qsTypeId="urn:microsoft.com/office/officeart/2005/8/quickstyle/3d2" qsCatId="3D" csTypeId="urn:microsoft.com/office/officeart/2005/8/colors/accent6_4" csCatId="accent6" phldr="1"/>
      <dgm:spPr/>
    </dgm:pt>
    <dgm:pt modelId="{5F2A48FC-9349-449A-83AB-6C7A5B26159B}">
      <dgm:prSet phldrT="[Текст]"/>
      <dgm:spPr/>
      <dgm:t>
        <a:bodyPr/>
        <a:lstStyle/>
        <a:p>
          <a:r>
            <a:rPr lang="ru-RU" dirty="0"/>
            <a:t>Теория вероятностей</a:t>
          </a:r>
        </a:p>
      </dgm:t>
    </dgm:pt>
    <dgm:pt modelId="{A0E70AF0-44DB-42A5-8B3F-C95C19C9DB5D}" type="parTrans" cxnId="{29605CB4-FB94-4ADA-8244-527886D47943}">
      <dgm:prSet/>
      <dgm:spPr/>
      <dgm:t>
        <a:bodyPr/>
        <a:lstStyle/>
        <a:p>
          <a:endParaRPr lang="ru-RU"/>
        </a:p>
      </dgm:t>
    </dgm:pt>
    <dgm:pt modelId="{26FFF9BD-9352-4E50-8497-3A965B4CD594}" type="sibTrans" cxnId="{29605CB4-FB94-4ADA-8244-527886D47943}">
      <dgm:prSet/>
      <dgm:spPr/>
      <dgm:t>
        <a:bodyPr/>
        <a:lstStyle/>
        <a:p>
          <a:endParaRPr lang="ru-RU"/>
        </a:p>
      </dgm:t>
    </dgm:pt>
    <dgm:pt modelId="{0E021ACB-3003-43F9-8180-B2DE70BBA4CE}">
      <dgm:prSet phldrT="[Текст]"/>
      <dgm:spPr/>
      <dgm:t>
        <a:bodyPr/>
        <a:lstStyle/>
        <a:p>
          <a:r>
            <a:rPr lang="ru-RU" dirty="0"/>
            <a:t>Математическая статистика</a:t>
          </a:r>
        </a:p>
      </dgm:t>
    </dgm:pt>
    <dgm:pt modelId="{5181C7F1-37DC-4979-BEBB-4E20B460C2CC}" type="parTrans" cxnId="{80912AB7-B554-49C6-821A-D679B6F61640}">
      <dgm:prSet/>
      <dgm:spPr/>
      <dgm:t>
        <a:bodyPr/>
        <a:lstStyle/>
        <a:p>
          <a:endParaRPr lang="ru-RU"/>
        </a:p>
      </dgm:t>
    </dgm:pt>
    <dgm:pt modelId="{15FA7CA9-2DC4-42A6-AD31-2A633B319053}" type="sibTrans" cxnId="{80912AB7-B554-49C6-821A-D679B6F61640}">
      <dgm:prSet/>
      <dgm:spPr/>
      <dgm:t>
        <a:bodyPr/>
        <a:lstStyle/>
        <a:p>
          <a:endParaRPr lang="ru-RU"/>
        </a:p>
      </dgm:t>
    </dgm:pt>
    <dgm:pt modelId="{FA11DDF5-8008-4860-A660-387CF0D60698}">
      <dgm:prSet phldrT="[Текст]"/>
      <dgm:spPr/>
      <dgm:t>
        <a:bodyPr/>
        <a:lstStyle/>
        <a:p>
          <a:r>
            <a:rPr lang="ru-RU" dirty="0"/>
            <a:t>Эконометрика</a:t>
          </a:r>
        </a:p>
      </dgm:t>
    </dgm:pt>
    <dgm:pt modelId="{7035E3BC-9DA2-42D4-A126-E3BE3CD4C57C}" type="parTrans" cxnId="{A811C9F6-6A7C-47F0-A10B-AC6871D54683}">
      <dgm:prSet/>
      <dgm:spPr/>
      <dgm:t>
        <a:bodyPr/>
        <a:lstStyle/>
        <a:p>
          <a:endParaRPr lang="ru-RU"/>
        </a:p>
      </dgm:t>
    </dgm:pt>
    <dgm:pt modelId="{996FCD4D-4F5C-4ADD-AA1E-5BC49C893879}" type="sibTrans" cxnId="{A811C9F6-6A7C-47F0-A10B-AC6871D54683}">
      <dgm:prSet/>
      <dgm:spPr/>
      <dgm:t>
        <a:bodyPr/>
        <a:lstStyle/>
        <a:p>
          <a:endParaRPr lang="ru-RU"/>
        </a:p>
      </dgm:t>
    </dgm:pt>
    <dgm:pt modelId="{D168F622-E837-49F6-9F14-D779EF961981}" type="pres">
      <dgm:prSet presAssocID="{6F701226-CE1B-4595-B6B0-40749B6C66EE}" presName="rootnode" presStyleCnt="0">
        <dgm:presLayoutVars>
          <dgm:chMax/>
          <dgm:chPref/>
          <dgm:dir/>
          <dgm:animLvl val="lvl"/>
        </dgm:presLayoutVars>
      </dgm:prSet>
      <dgm:spPr/>
    </dgm:pt>
    <dgm:pt modelId="{5748221C-B3BF-4897-9016-05BA1DFB6716}" type="pres">
      <dgm:prSet presAssocID="{5F2A48FC-9349-449A-83AB-6C7A5B26159B}" presName="composite" presStyleCnt="0"/>
      <dgm:spPr/>
    </dgm:pt>
    <dgm:pt modelId="{FF80C6DA-085C-4B07-BA74-1E0922F112F9}" type="pres">
      <dgm:prSet presAssocID="{5F2A48FC-9349-449A-83AB-6C7A5B26159B}" presName="LShape" presStyleLbl="alignNode1" presStyleIdx="0" presStyleCnt="5"/>
      <dgm:spPr/>
    </dgm:pt>
    <dgm:pt modelId="{5DD2694E-1817-481B-8442-623CCA6097A6}" type="pres">
      <dgm:prSet presAssocID="{5F2A48FC-9349-449A-83AB-6C7A5B26159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7156FDF-1793-403F-8B7C-D574323CD792}" type="pres">
      <dgm:prSet presAssocID="{5F2A48FC-9349-449A-83AB-6C7A5B26159B}" presName="Triangle" presStyleLbl="alignNode1" presStyleIdx="1" presStyleCnt="5"/>
      <dgm:spPr/>
    </dgm:pt>
    <dgm:pt modelId="{ED701982-CF9B-4A71-B6EC-EC033F2C922F}" type="pres">
      <dgm:prSet presAssocID="{26FFF9BD-9352-4E50-8497-3A965B4CD594}" presName="sibTrans" presStyleCnt="0"/>
      <dgm:spPr/>
    </dgm:pt>
    <dgm:pt modelId="{922A6727-672A-4742-9B3B-1084DB88B121}" type="pres">
      <dgm:prSet presAssocID="{26FFF9BD-9352-4E50-8497-3A965B4CD594}" presName="space" presStyleCnt="0"/>
      <dgm:spPr/>
    </dgm:pt>
    <dgm:pt modelId="{44E8A389-D6A5-4F41-B52F-C0EA69A8404E}" type="pres">
      <dgm:prSet presAssocID="{0E021ACB-3003-43F9-8180-B2DE70BBA4CE}" presName="composite" presStyleCnt="0"/>
      <dgm:spPr/>
    </dgm:pt>
    <dgm:pt modelId="{2F3B78EA-92B8-4B5E-AE3E-7E363BDC2EB6}" type="pres">
      <dgm:prSet presAssocID="{0E021ACB-3003-43F9-8180-B2DE70BBA4CE}" presName="LShape" presStyleLbl="alignNode1" presStyleIdx="2" presStyleCnt="5"/>
      <dgm:spPr/>
    </dgm:pt>
    <dgm:pt modelId="{41340390-3FB6-4B47-B693-3BBE3686D3EA}" type="pres">
      <dgm:prSet presAssocID="{0E021ACB-3003-43F9-8180-B2DE70BBA4C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AC7A387-2E12-46F6-8ACE-49FBB914EDD7}" type="pres">
      <dgm:prSet presAssocID="{0E021ACB-3003-43F9-8180-B2DE70BBA4CE}" presName="Triangle" presStyleLbl="alignNode1" presStyleIdx="3" presStyleCnt="5"/>
      <dgm:spPr/>
    </dgm:pt>
    <dgm:pt modelId="{890F97A5-B3D9-4CDF-B4AD-4F72FF7CDF72}" type="pres">
      <dgm:prSet presAssocID="{15FA7CA9-2DC4-42A6-AD31-2A633B319053}" presName="sibTrans" presStyleCnt="0"/>
      <dgm:spPr/>
    </dgm:pt>
    <dgm:pt modelId="{63E38734-A1D3-4130-BC57-1DD8C124318E}" type="pres">
      <dgm:prSet presAssocID="{15FA7CA9-2DC4-42A6-AD31-2A633B319053}" presName="space" presStyleCnt="0"/>
      <dgm:spPr/>
    </dgm:pt>
    <dgm:pt modelId="{B9F1E73E-6FE9-4E09-B73C-0B522914B5D8}" type="pres">
      <dgm:prSet presAssocID="{FA11DDF5-8008-4860-A660-387CF0D60698}" presName="composite" presStyleCnt="0"/>
      <dgm:spPr/>
    </dgm:pt>
    <dgm:pt modelId="{1A52E9CF-E7B9-4F88-BC40-778E5E354485}" type="pres">
      <dgm:prSet presAssocID="{FA11DDF5-8008-4860-A660-387CF0D60698}" presName="LShape" presStyleLbl="alignNode1" presStyleIdx="4" presStyleCnt="5"/>
      <dgm:spPr/>
    </dgm:pt>
    <dgm:pt modelId="{93F14308-CAB0-4D3E-A18B-FC4682B401E4}" type="pres">
      <dgm:prSet presAssocID="{FA11DDF5-8008-4860-A660-387CF0D6069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3E1E52E-80D6-4DFA-9A62-35979BBB0655}" type="presOf" srcId="{FA11DDF5-8008-4860-A660-387CF0D60698}" destId="{93F14308-CAB0-4D3E-A18B-FC4682B401E4}" srcOrd="0" destOrd="0" presId="urn:microsoft.com/office/officeart/2009/3/layout/StepUpProcess"/>
    <dgm:cxn modelId="{855AD1B2-136C-4E03-9B4C-A90B986F1E12}" type="presOf" srcId="{5F2A48FC-9349-449A-83AB-6C7A5B26159B}" destId="{5DD2694E-1817-481B-8442-623CCA6097A6}" srcOrd="0" destOrd="0" presId="urn:microsoft.com/office/officeart/2009/3/layout/StepUpProcess"/>
    <dgm:cxn modelId="{29605CB4-FB94-4ADA-8244-527886D47943}" srcId="{6F701226-CE1B-4595-B6B0-40749B6C66EE}" destId="{5F2A48FC-9349-449A-83AB-6C7A5B26159B}" srcOrd="0" destOrd="0" parTransId="{A0E70AF0-44DB-42A5-8B3F-C95C19C9DB5D}" sibTransId="{26FFF9BD-9352-4E50-8497-3A965B4CD594}"/>
    <dgm:cxn modelId="{80912AB7-B554-49C6-821A-D679B6F61640}" srcId="{6F701226-CE1B-4595-B6B0-40749B6C66EE}" destId="{0E021ACB-3003-43F9-8180-B2DE70BBA4CE}" srcOrd="1" destOrd="0" parTransId="{5181C7F1-37DC-4979-BEBB-4E20B460C2CC}" sibTransId="{15FA7CA9-2DC4-42A6-AD31-2A633B319053}"/>
    <dgm:cxn modelId="{C502B8C2-D746-4223-9645-9AEEEFCC2A0D}" type="presOf" srcId="{0E021ACB-3003-43F9-8180-B2DE70BBA4CE}" destId="{41340390-3FB6-4B47-B693-3BBE3686D3EA}" srcOrd="0" destOrd="0" presId="urn:microsoft.com/office/officeart/2009/3/layout/StepUpProcess"/>
    <dgm:cxn modelId="{0A5D1EF5-69B0-4810-BF1D-86F08A78B60E}" type="presOf" srcId="{6F701226-CE1B-4595-B6B0-40749B6C66EE}" destId="{D168F622-E837-49F6-9F14-D779EF961981}" srcOrd="0" destOrd="0" presId="urn:microsoft.com/office/officeart/2009/3/layout/StepUpProcess"/>
    <dgm:cxn modelId="{A811C9F6-6A7C-47F0-A10B-AC6871D54683}" srcId="{6F701226-CE1B-4595-B6B0-40749B6C66EE}" destId="{FA11DDF5-8008-4860-A660-387CF0D60698}" srcOrd="2" destOrd="0" parTransId="{7035E3BC-9DA2-42D4-A126-E3BE3CD4C57C}" sibTransId="{996FCD4D-4F5C-4ADD-AA1E-5BC49C893879}"/>
    <dgm:cxn modelId="{B5A1C07A-F18A-4C46-A9DC-8D15048378A9}" type="presParOf" srcId="{D168F622-E837-49F6-9F14-D779EF961981}" destId="{5748221C-B3BF-4897-9016-05BA1DFB6716}" srcOrd="0" destOrd="0" presId="urn:microsoft.com/office/officeart/2009/3/layout/StepUpProcess"/>
    <dgm:cxn modelId="{65A90749-6521-41EE-B36F-61D2D035A31B}" type="presParOf" srcId="{5748221C-B3BF-4897-9016-05BA1DFB6716}" destId="{FF80C6DA-085C-4B07-BA74-1E0922F112F9}" srcOrd="0" destOrd="0" presId="urn:microsoft.com/office/officeart/2009/3/layout/StepUpProcess"/>
    <dgm:cxn modelId="{AB2CD063-F2D7-4DDB-8818-7DBF63D1BA28}" type="presParOf" srcId="{5748221C-B3BF-4897-9016-05BA1DFB6716}" destId="{5DD2694E-1817-481B-8442-623CCA6097A6}" srcOrd="1" destOrd="0" presId="urn:microsoft.com/office/officeart/2009/3/layout/StepUpProcess"/>
    <dgm:cxn modelId="{07B60ECF-6F5F-4FDB-A05E-0CDE05148D84}" type="presParOf" srcId="{5748221C-B3BF-4897-9016-05BA1DFB6716}" destId="{77156FDF-1793-403F-8B7C-D574323CD792}" srcOrd="2" destOrd="0" presId="urn:microsoft.com/office/officeart/2009/3/layout/StepUpProcess"/>
    <dgm:cxn modelId="{14D850ED-4213-488F-A37C-00C74EC4B2F3}" type="presParOf" srcId="{D168F622-E837-49F6-9F14-D779EF961981}" destId="{ED701982-CF9B-4A71-B6EC-EC033F2C922F}" srcOrd="1" destOrd="0" presId="urn:microsoft.com/office/officeart/2009/3/layout/StepUpProcess"/>
    <dgm:cxn modelId="{939BDBFE-12DB-4323-BB19-23CC187A22FE}" type="presParOf" srcId="{ED701982-CF9B-4A71-B6EC-EC033F2C922F}" destId="{922A6727-672A-4742-9B3B-1084DB88B121}" srcOrd="0" destOrd="0" presId="urn:microsoft.com/office/officeart/2009/3/layout/StepUpProcess"/>
    <dgm:cxn modelId="{6ED45F92-0F22-4268-BF72-6BD797B7CF0D}" type="presParOf" srcId="{D168F622-E837-49F6-9F14-D779EF961981}" destId="{44E8A389-D6A5-4F41-B52F-C0EA69A8404E}" srcOrd="2" destOrd="0" presId="urn:microsoft.com/office/officeart/2009/3/layout/StepUpProcess"/>
    <dgm:cxn modelId="{51F57C90-1036-46FC-8927-3AB04A093C19}" type="presParOf" srcId="{44E8A389-D6A5-4F41-B52F-C0EA69A8404E}" destId="{2F3B78EA-92B8-4B5E-AE3E-7E363BDC2EB6}" srcOrd="0" destOrd="0" presId="urn:microsoft.com/office/officeart/2009/3/layout/StepUpProcess"/>
    <dgm:cxn modelId="{F94A05AE-2055-4848-ACD1-7F452C8577A3}" type="presParOf" srcId="{44E8A389-D6A5-4F41-B52F-C0EA69A8404E}" destId="{41340390-3FB6-4B47-B693-3BBE3686D3EA}" srcOrd="1" destOrd="0" presId="urn:microsoft.com/office/officeart/2009/3/layout/StepUpProcess"/>
    <dgm:cxn modelId="{E2CDC55E-F3D5-48AB-94DB-3F8770084CE9}" type="presParOf" srcId="{44E8A389-D6A5-4F41-B52F-C0EA69A8404E}" destId="{CAC7A387-2E12-46F6-8ACE-49FBB914EDD7}" srcOrd="2" destOrd="0" presId="urn:microsoft.com/office/officeart/2009/3/layout/StepUpProcess"/>
    <dgm:cxn modelId="{5B29D3FA-8453-43FC-9F81-65B11CE25721}" type="presParOf" srcId="{D168F622-E837-49F6-9F14-D779EF961981}" destId="{890F97A5-B3D9-4CDF-B4AD-4F72FF7CDF72}" srcOrd="3" destOrd="0" presId="urn:microsoft.com/office/officeart/2009/3/layout/StepUpProcess"/>
    <dgm:cxn modelId="{562BC13C-FEE7-40DA-9437-433C7DDB3CB3}" type="presParOf" srcId="{890F97A5-B3D9-4CDF-B4AD-4F72FF7CDF72}" destId="{63E38734-A1D3-4130-BC57-1DD8C124318E}" srcOrd="0" destOrd="0" presId="urn:microsoft.com/office/officeart/2009/3/layout/StepUpProcess"/>
    <dgm:cxn modelId="{C17ABC27-54E2-4B03-927E-7763231ABE57}" type="presParOf" srcId="{D168F622-E837-49F6-9F14-D779EF961981}" destId="{B9F1E73E-6FE9-4E09-B73C-0B522914B5D8}" srcOrd="4" destOrd="0" presId="urn:microsoft.com/office/officeart/2009/3/layout/StepUpProcess"/>
    <dgm:cxn modelId="{C8DE343A-9C63-4E84-AF57-AD163AA09DC3}" type="presParOf" srcId="{B9F1E73E-6FE9-4E09-B73C-0B522914B5D8}" destId="{1A52E9CF-E7B9-4F88-BC40-778E5E354485}" srcOrd="0" destOrd="0" presId="urn:microsoft.com/office/officeart/2009/3/layout/StepUpProcess"/>
    <dgm:cxn modelId="{CFF090F3-F21C-4290-8F09-0A32DD8D1714}" type="presParOf" srcId="{B9F1E73E-6FE9-4E09-B73C-0B522914B5D8}" destId="{93F14308-CAB0-4D3E-A18B-FC4682B401E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8604E-E0EC-4990-9EBD-EC6B862341E0}">
      <dsp:nvSpPr>
        <dsp:cNvPr id="0" name=""/>
        <dsp:cNvSpPr/>
      </dsp:nvSpPr>
      <dsp:spPr>
        <a:xfrm>
          <a:off x="2393854" y="0"/>
          <a:ext cx="3740993" cy="2635187"/>
        </a:xfrm>
        <a:prstGeom prst="trapezoid">
          <a:avLst>
            <a:gd name="adj" fmla="val 70982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 dirty="0"/>
            <a:t>Лекция</a:t>
          </a:r>
          <a:endParaRPr lang="ru-RU" sz="4000" kern="1200" dirty="0"/>
        </a:p>
      </dsp:txBody>
      <dsp:txXfrm>
        <a:off x="2393854" y="0"/>
        <a:ext cx="3740993" cy="2635187"/>
      </dsp:txXfrm>
    </dsp:sp>
    <dsp:sp modelId="{D583585A-4DD3-4AD5-AA81-A55347BAF6B0}">
      <dsp:nvSpPr>
        <dsp:cNvPr id="0" name=""/>
        <dsp:cNvSpPr/>
      </dsp:nvSpPr>
      <dsp:spPr>
        <a:xfrm>
          <a:off x="1560958" y="2635187"/>
          <a:ext cx="5406785" cy="1173398"/>
        </a:xfrm>
        <a:prstGeom prst="trapezoid">
          <a:avLst>
            <a:gd name="adj" fmla="val 70982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u="sng" kern="1200" dirty="0">
              <a:hlinkClick xmlns:r="http://schemas.openxmlformats.org/officeDocument/2006/relationships" r:id="rId1" tooltip="Латинский язык"/>
            </a:rPr>
            <a:t>лат.</a:t>
          </a:r>
          <a:r>
            <a:rPr lang="ru-RU" sz="3200" kern="1200" dirty="0"/>
            <a:t> </a:t>
          </a:r>
          <a:r>
            <a:rPr lang="la-Latn" sz="3200" i="1" kern="1200" dirty="0"/>
            <a:t>lectio</a:t>
          </a:r>
          <a:r>
            <a:rPr lang="en-US" sz="3200" i="1" kern="1200" dirty="0"/>
            <a:t>n</a:t>
          </a:r>
          <a:r>
            <a:rPr lang="ru-RU" sz="3200" kern="1200" dirty="0"/>
            <a:t> — чтение</a:t>
          </a:r>
        </a:p>
      </dsp:txBody>
      <dsp:txXfrm>
        <a:off x="2507146" y="2635187"/>
        <a:ext cx="3514410" cy="1173398"/>
      </dsp:txXfrm>
    </dsp:sp>
    <dsp:sp modelId="{F0CB1451-4B5E-4305-92D3-468A277AA385}">
      <dsp:nvSpPr>
        <dsp:cNvPr id="0" name=""/>
        <dsp:cNvSpPr/>
      </dsp:nvSpPr>
      <dsp:spPr>
        <a:xfrm>
          <a:off x="0" y="3808586"/>
          <a:ext cx="8528702" cy="2199105"/>
        </a:xfrm>
        <a:prstGeom prst="trapezoid">
          <a:avLst>
            <a:gd name="adj" fmla="val 70982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u="sng" kern="1200" dirty="0">
              <a:hlinkClick xmlns:r="http://schemas.openxmlformats.org/officeDocument/2006/relationships" r:id="rId2" tooltip="Устная речь"/>
            </a:rPr>
            <a:t>устное</a:t>
          </a:r>
          <a:r>
            <a:rPr lang="ru-RU" sz="3200" kern="1200" dirty="0"/>
            <a:t> систематическое и последовательное изложение материала по какой-либо проблеме, методу, теме вопроса и т. д</a:t>
          </a:r>
        </a:p>
      </dsp:txBody>
      <dsp:txXfrm>
        <a:off x="1492523" y="3808586"/>
        <a:ext cx="5543656" cy="2199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0B0EF-B304-4B45-92FE-37F01F1DB663}">
      <dsp:nvSpPr>
        <dsp:cNvPr id="0" name=""/>
        <dsp:cNvSpPr/>
      </dsp:nvSpPr>
      <dsp:spPr>
        <a:xfrm>
          <a:off x="0" y="423306"/>
          <a:ext cx="846888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9AF39-25FB-42D3-A36C-E96FADB28961}">
      <dsp:nvSpPr>
        <dsp:cNvPr id="0" name=""/>
        <dsp:cNvSpPr/>
      </dsp:nvSpPr>
      <dsp:spPr>
        <a:xfrm>
          <a:off x="396151" y="10026"/>
          <a:ext cx="8068448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73" tIns="0" rIns="2240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Лекция -  ведущая форма организации учебного процесса в вузе. </a:t>
          </a:r>
        </a:p>
      </dsp:txBody>
      <dsp:txXfrm>
        <a:off x="436500" y="50375"/>
        <a:ext cx="7987750" cy="745862"/>
      </dsp:txXfrm>
    </dsp:sp>
    <dsp:sp modelId="{019DEB23-BAD9-4C46-9300-F1B6D217D6EB}">
      <dsp:nvSpPr>
        <dsp:cNvPr id="0" name=""/>
        <dsp:cNvSpPr/>
      </dsp:nvSpPr>
      <dsp:spPr>
        <a:xfrm>
          <a:off x="0" y="1693386"/>
          <a:ext cx="846888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C620A-F849-4F78-A323-97C02A119A54}">
      <dsp:nvSpPr>
        <dsp:cNvPr id="0" name=""/>
        <dsp:cNvSpPr/>
      </dsp:nvSpPr>
      <dsp:spPr>
        <a:xfrm>
          <a:off x="411452" y="1280106"/>
          <a:ext cx="805098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73" tIns="0" rIns="2240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Лекционный  вид  занятий  в  России  существует  около  300  лет  </a:t>
          </a:r>
        </a:p>
      </dsp:txBody>
      <dsp:txXfrm>
        <a:off x="451801" y="1320455"/>
        <a:ext cx="7970283" cy="745862"/>
      </dsp:txXfrm>
    </dsp:sp>
    <dsp:sp modelId="{2C58D307-26D4-428E-9C24-6D8FB7ADF84B}">
      <dsp:nvSpPr>
        <dsp:cNvPr id="0" name=""/>
        <dsp:cNvSpPr/>
      </dsp:nvSpPr>
      <dsp:spPr>
        <a:xfrm>
          <a:off x="0" y="3705792"/>
          <a:ext cx="846888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38C45-45AD-4FB1-BE3D-1BC8C411A0C8}">
      <dsp:nvSpPr>
        <dsp:cNvPr id="0" name=""/>
        <dsp:cNvSpPr/>
      </dsp:nvSpPr>
      <dsp:spPr>
        <a:xfrm>
          <a:off x="402354" y="2550186"/>
          <a:ext cx="8064490" cy="1568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73" tIns="0" rIns="2240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вузах бывшего СССР на лекции отводилось 50-60% учебного времени по гуманитарным специальностям, 40-50 % — по техническим и сельскохозяйственным специальностям.</a:t>
          </a:r>
        </a:p>
      </dsp:txBody>
      <dsp:txXfrm>
        <a:off x="478941" y="2626773"/>
        <a:ext cx="7911316" cy="1415711"/>
      </dsp:txXfrm>
    </dsp:sp>
    <dsp:sp modelId="{C13CAB7E-4C8E-45A3-BE09-07004A1CC7E9}">
      <dsp:nvSpPr>
        <dsp:cNvPr id="0" name=""/>
        <dsp:cNvSpPr/>
      </dsp:nvSpPr>
      <dsp:spPr>
        <a:xfrm>
          <a:off x="0" y="4975872"/>
          <a:ext cx="8468883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BA9F6-DE35-498B-B233-B8F4A95D3E2E}">
      <dsp:nvSpPr>
        <dsp:cNvPr id="0" name=""/>
        <dsp:cNvSpPr/>
      </dsp:nvSpPr>
      <dsp:spPr>
        <a:xfrm>
          <a:off x="421790" y="4562592"/>
          <a:ext cx="8045881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73" tIns="0" rIns="22407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49% - контактная работа; 34% - СРС; 17% - контроль</a:t>
          </a:r>
        </a:p>
      </dsp:txBody>
      <dsp:txXfrm>
        <a:off x="462139" y="4602941"/>
        <a:ext cx="7965183" cy="745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B10F7-E61E-4210-808E-F0761B038ED1}">
      <dsp:nvSpPr>
        <dsp:cNvPr id="0" name=""/>
        <dsp:cNvSpPr/>
      </dsp:nvSpPr>
      <dsp:spPr>
        <a:xfrm>
          <a:off x="0" y="362177"/>
          <a:ext cx="8665435" cy="314503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34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</a:rPr>
            <a:t>с ХV в., после возникновения книгопечатания, ценность лекции подвергается сомнению в многочисленных высказываниях философов и педагогов</a:t>
          </a:r>
        </a:p>
      </dsp:txBody>
      <dsp:txXfrm>
        <a:off x="0" y="1148436"/>
        <a:ext cx="7879176" cy="1572518"/>
      </dsp:txXfrm>
    </dsp:sp>
    <dsp:sp modelId="{B58D0E72-8B0C-465F-94F9-F4B7FDE5EF8D}">
      <dsp:nvSpPr>
        <dsp:cNvPr id="0" name=""/>
        <dsp:cNvSpPr/>
      </dsp:nvSpPr>
      <dsp:spPr>
        <a:xfrm>
          <a:off x="856383" y="2688440"/>
          <a:ext cx="7232415" cy="202124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20034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1">
                  <a:lumMod val="50000"/>
                </a:schemeClr>
              </a:solidFill>
            </a:rPr>
            <a:t>с ХVIII в. по этому вопросу ведётся довольно оживлённая полемика</a:t>
          </a:r>
        </a:p>
      </dsp:txBody>
      <dsp:txXfrm>
        <a:off x="856383" y="3193752"/>
        <a:ext cx="6727103" cy="1010623"/>
      </dsp:txXfrm>
    </dsp:sp>
    <dsp:sp modelId="{D7B69FA3-DA26-4712-84DA-E1C3B6E6644C}">
      <dsp:nvSpPr>
        <dsp:cNvPr id="0" name=""/>
        <dsp:cNvSpPr/>
      </dsp:nvSpPr>
      <dsp:spPr>
        <a:xfrm>
          <a:off x="1816311" y="4002796"/>
          <a:ext cx="6530305" cy="24834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0034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В настоящее время наряду со сторонниками существуют противники лекционного изложения учебного материала. </a:t>
          </a:r>
        </a:p>
      </dsp:txBody>
      <dsp:txXfrm>
        <a:off x="1816311" y="4623661"/>
        <a:ext cx="5909440" cy="1241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44F47-4759-4794-B9FC-140B8C4BE1BD}">
      <dsp:nvSpPr>
        <dsp:cNvPr id="0" name=""/>
        <dsp:cNvSpPr/>
      </dsp:nvSpPr>
      <dsp:spPr>
        <a:xfrm>
          <a:off x="0" y="63876"/>
          <a:ext cx="8588523" cy="371017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u="sng" kern="1200" dirty="0">
              <a:solidFill>
                <a:srgbClr val="C00000"/>
              </a:solidFill>
            </a:rPr>
            <a:t>Аргументы противников лекции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лекция не стимулирует слушателя к мыслительной деятельности, он готов слушать и записывать чужие мысли;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информационное поле настолько расширилось, что нет необходимости в лекции;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лекция рассчитана на усредненного слушателя, от этого страдают особо успешные и недостаточно способные слушатели;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лектор навязывает свое авторитетное мнение и тормозит мышление обучающихся;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"/>
          </a:pPr>
          <a: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</a:rPr>
            <a:t>лекция как форма оторвана от состава аудитории и служит чаще для объемного охвата материала дисциплины.</a:t>
          </a:r>
        </a:p>
      </dsp:txBody>
      <dsp:txXfrm>
        <a:off x="1934898" y="63876"/>
        <a:ext cx="6653624" cy="3710175"/>
      </dsp:txXfrm>
    </dsp:sp>
    <dsp:sp modelId="{0C2FCD9C-39F0-472B-B339-369F71D4FFD6}">
      <dsp:nvSpPr>
        <dsp:cNvPr id="0" name=""/>
        <dsp:cNvSpPr/>
      </dsp:nvSpPr>
      <dsp:spPr>
        <a:xfrm>
          <a:off x="250981" y="960751"/>
          <a:ext cx="420665" cy="173755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44F42-765B-48CD-B8B2-F815EC693801}">
      <dsp:nvSpPr>
        <dsp:cNvPr id="0" name=""/>
        <dsp:cNvSpPr/>
      </dsp:nvSpPr>
      <dsp:spPr>
        <a:xfrm>
          <a:off x="0" y="3927369"/>
          <a:ext cx="8588523" cy="2171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1" u="sng" kern="1200" dirty="0">
              <a:solidFill>
                <a:schemeClr val="tx1">
                  <a:lumMod val="95000"/>
                  <a:lumOff val="5000"/>
                </a:schemeClr>
              </a:solidFill>
            </a:rPr>
            <a:t>Аргументы сторонников лекции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i="0" kern="1200" dirty="0"/>
            <a:t>никакой учебник не может заменить живое слово лектора;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отказ от лекций снижает научный уровень подготовки студентов, нарушает системность и равномерность работы в течение семестра. </a:t>
          </a:r>
        </a:p>
      </dsp:txBody>
      <dsp:txXfrm>
        <a:off x="1934898" y="3927369"/>
        <a:ext cx="6653624" cy="2171941"/>
      </dsp:txXfrm>
    </dsp:sp>
    <dsp:sp modelId="{11FA6933-1F74-42F8-9464-28CC4F03BD5B}">
      <dsp:nvSpPr>
        <dsp:cNvPr id="0" name=""/>
        <dsp:cNvSpPr/>
      </dsp:nvSpPr>
      <dsp:spPr>
        <a:xfrm>
          <a:off x="335148" y="4119004"/>
          <a:ext cx="305785" cy="173755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97CA8-B04C-43F9-A95B-74920997FE93}">
      <dsp:nvSpPr>
        <dsp:cNvPr id="0" name=""/>
        <dsp:cNvSpPr/>
      </dsp:nvSpPr>
      <dsp:spPr>
        <a:xfrm>
          <a:off x="991312" y="2691924"/>
          <a:ext cx="486899" cy="2319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449" y="0"/>
              </a:lnTo>
              <a:lnTo>
                <a:pt x="243449" y="2319451"/>
              </a:lnTo>
              <a:lnTo>
                <a:pt x="486899" y="231945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175512" y="3792400"/>
        <a:ext cx="118500" cy="118500"/>
      </dsp:txXfrm>
    </dsp:sp>
    <dsp:sp modelId="{AE1879F7-7E6D-4F4A-9A7B-C90DD53A531D}">
      <dsp:nvSpPr>
        <dsp:cNvPr id="0" name=""/>
        <dsp:cNvSpPr/>
      </dsp:nvSpPr>
      <dsp:spPr>
        <a:xfrm>
          <a:off x="991312" y="2691924"/>
          <a:ext cx="486899" cy="139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449" y="0"/>
              </a:lnTo>
              <a:lnTo>
                <a:pt x="243449" y="1391671"/>
              </a:lnTo>
              <a:lnTo>
                <a:pt x="486899" y="139167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197902" y="3350900"/>
        <a:ext cx="73719" cy="73719"/>
      </dsp:txXfrm>
    </dsp:sp>
    <dsp:sp modelId="{29078B73-7564-4E3F-8D28-E3AC95DA5690}">
      <dsp:nvSpPr>
        <dsp:cNvPr id="0" name=""/>
        <dsp:cNvSpPr/>
      </dsp:nvSpPr>
      <dsp:spPr>
        <a:xfrm>
          <a:off x="991312" y="2691924"/>
          <a:ext cx="491792" cy="435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5896" y="0"/>
              </a:lnTo>
              <a:lnTo>
                <a:pt x="245896" y="435478"/>
              </a:lnTo>
              <a:lnTo>
                <a:pt x="491792" y="43547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20786" y="2893241"/>
        <a:ext cx="32844" cy="32844"/>
      </dsp:txXfrm>
    </dsp:sp>
    <dsp:sp modelId="{55DF4F1D-2CE6-417C-B325-4D1B8CE19DEE}">
      <dsp:nvSpPr>
        <dsp:cNvPr id="0" name=""/>
        <dsp:cNvSpPr/>
      </dsp:nvSpPr>
      <dsp:spPr>
        <a:xfrm>
          <a:off x="991312" y="2219491"/>
          <a:ext cx="503989" cy="472433"/>
        </a:xfrm>
        <a:custGeom>
          <a:avLst/>
          <a:gdLst/>
          <a:ahLst/>
          <a:cxnLst/>
          <a:rect l="0" t="0" r="0" b="0"/>
          <a:pathLst>
            <a:path>
              <a:moveTo>
                <a:pt x="0" y="472433"/>
              </a:moveTo>
              <a:lnTo>
                <a:pt x="251994" y="472433"/>
              </a:lnTo>
              <a:lnTo>
                <a:pt x="251994" y="0"/>
              </a:lnTo>
              <a:lnTo>
                <a:pt x="503989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26037" y="2438437"/>
        <a:ext cx="34539" cy="34539"/>
      </dsp:txXfrm>
    </dsp:sp>
    <dsp:sp modelId="{84374483-CD6D-448E-9B6F-15606404BE45}">
      <dsp:nvSpPr>
        <dsp:cNvPr id="0" name=""/>
        <dsp:cNvSpPr/>
      </dsp:nvSpPr>
      <dsp:spPr>
        <a:xfrm>
          <a:off x="991312" y="1300253"/>
          <a:ext cx="512534" cy="1391671"/>
        </a:xfrm>
        <a:custGeom>
          <a:avLst/>
          <a:gdLst/>
          <a:ahLst/>
          <a:cxnLst/>
          <a:rect l="0" t="0" r="0" b="0"/>
          <a:pathLst>
            <a:path>
              <a:moveTo>
                <a:pt x="0" y="1391671"/>
              </a:moveTo>
              <a:lnTo>
                <a:pt x="256267" y="1391671"/>
              </a:lnTo>
              <a:lnTo>
                <a:pt x="256267" y="0"/>
              </a:lnTo>
              <a:lnTo>
                <a:pt x="51253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210503" y="1959012"/>
        <a:ext cx="74152" cy="74152"/>
      </dsp:txXfrm>
    </dsp:sp>
    <dsp:sp modelId="{F019F047-E2E2-4F27-9728-D970E4D789FB}">
      <dsp:nvSpPr>
        <dsp:cNvPr id="0" name=""/>
        <dsp:cNvSpPr/>
      </dsp:nvSpPr>
      <dsp:spPr>
        <a:xfrm>
          <a:off x="991312" y="372472"/>
          <a:ext cx="520519" cy="2319451"/>
        </a:xfrm>
        <a:custGeom>
          <a:avLst/>
          <a:gdLst/>
          <a:ahLst/>
          <a:cxnLst/>
          <a:rect l="0" t="0" r="0" b="0"/>
          <a:pathLst>
            <a:path>
              <a:moveTo>
                <a:pt x="0" y="2319451"/>
              </a:moveTo>
              <a:lnTo>
                <a:pt x="260259" y="2319451"/>
              </a:lnTo>
              <a:lnTo>
                <a:pt x="260259" y="0"/>
              </a:lnTo>
              <a:lnTo>
                <a:pt x="520519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192143" y="1472770"/>
        <a:ext cx="118857" cy="118857"/>
      </dsp:txXfrm>
    </dsp:sp>
    <dsp:sp modelId="{27B0F923-3B92-4B29-88AB-32660F4D957C}">
      <dsp:nvSpPr>
        <dsp:cNvPr id="0" name=""/>
        <dsp:cNvSpPr/>
      </dsp:nvSpPr>
      <dsp:spPr>
        <a:xfrm rot="16200000">
          <a:off x="-1982623" y="2238993"/>
          <a:ext cx="5042009" cy="905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Нетрадиционные лекции</a:t>
          </a:r>
        </a:p>
      </dsp:txBody>
      <dsp:txXfrm>
        <a:off x="-1982623" y="2238993"/>
        <a:ext cx="5042009" cy="905862"/>
      </dsp:txXfrm>
    </dsp:sp>
    <dsp:sp modelId="{658C2CD1-2695-4659-B333-02BAF62E9D33}">
      <dsp:nvSpPr>
        <dsp:cNvPr id="0" name=""/>
        <dsp:cNvSpPr/>
      </dsp:nvSpPr>
      <dsp:spPr>
        <a:xfrm>
          <a:off x="1511832" y="1360"/>
          <a:ext cx="6222256" cy="74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Проблемная лекция</a:t>
          </a:r>
        </a:p>
      </dsp:txBody>
      <dsp:txXfrm>
        <a:off x="1511832" y="1360"/>
        <a:ext cx="6222256" cy="742224"/>
      </dsp:txXfrm>
    </dsp:sp>
    <dsp:sp modelId="{F4B110BA-37AF-4403-B459-F18C1DCED6A0}">
      <dsp:nvSpPr>
        <dsp:cNvPr id="0" name=""/>
        <dsp:cNvSpPr/>
      </dsp:nvSpPr>
      <dsp:spPr>
        <a:xfrm>
          <a:off x="1503847" y="929141"/>
          <a:ext cx="6296630" cy="74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Лекция-конференция</a:t>
          </a:r>
        </a:p>
      </dsp:txBody>
      <dsp:txXfrm>
        <a:off x="1503847" y="929141"/>
        <a:ext cx="6296630" cy="742224"/>
      </dsp:txXfrm>
    </dsp:sp>
    <dsp:sp modelId="{6A9423FC-E16C-45C6-B009-22420128FCBD}">
      <dsp:nvSpPr>
        <dsp:cNvPr id="0" name=""/>
        <dsp:cNvSpPr/>
      </dsp:nvSpPr>
      <dsp:spPr>
        <a:xfrm>
          <a:off x="1495302" y="1848378"/>
          <a:ext cx="6350262" cy="74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Бинарная лекция (Лекция  вдвоем)</a:t>
          </a:r>
        </a:p>
      </dsp:txBody>
      <dsp:txXfrm>
        <a:off x="1495302" y="1848378"/>
        <a:ext cx="6350262" cy="742224"/>
      </dsp:txXfrm>
    </dsp:sp>
    <dsp:sp modelId="{85D27A87-D250-4AA2-AC72-BA8DDB2CD75A}">
      <dsp:nvSpPr>
        <dsp:cNvPr id="0" name=""/>
        <dsp:cNvSpPr/>
      </dsp:nvSpPr>
      <dsp:spPr>
        <a:xfrm>
          <a:off x="1483105" y="2756290"/>
          <a:ext cx="6400145" cy="74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i="1" kern="1200" dirty="0"/>
            <a:t>Лекция-провокация, или лекция с запланированными ошибками</a:t>
          </a:r>
          <a:r>
            <a:rPr lang="ru-RU" sz="2300" kern="1200" dirty="0"/>
            <a:t> </a:t>
          </a:r>
        </a:p>
      </dsp:txBody>
      <dsp:txXfrm>
        <a:off x="1483105" y="2756290"/>
        <a:ext cx="6400145" cy="742224"/>
      </dsp:txXfrm>
    </dsp:sp>
    <dsp:sp modelId="{B8142A9D-7827-485C-9557-73BA9F3D13D7}">
      <dsp:nvSpPr>
        <dsp:cNvPr id="0" name=""/>
        <dsp:cNvSpPr/>
      </dsp:nvSpPr>
      <dsp:spPr>
        <a:xfrm>
          <a:off x="1478211" y="3712483"/>
          <a:ext cx="6382081" cy="74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Лекция-беседа</a:t>
          </a:r>
        </a:p>
      </dsp:txBody>
      <dsp:txXfrm>
        <a:off x="1478211" y="3712483"/>
        <a:ext cx="6382081" cy="742224"/>
      </dsp:txXfrm>
    </dsp:sp>
    <dsp:sp modelId="{7D927A27-2B8A-44E6-8648-13CE69F79D29}">
      <dsp:nvSpPr>
        <dsp:cNvPr id="0" name=""/>
        <dsp:cNvSpPr/>
      </dsp:nvSpPr>
      <dsp:spPr>
        <a:xfrm>
          <a:off x="1478211" y="4640264"/>
          <a:ext cx="6443747" cy="742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Лекция-визуализация</a:t>
          </a:r>
        </a:p>
      </dsp:txBody>
      <dsp:txXfrm>
        <a:off x="1478211" y="4640264"/>
        <a:ext cx="6443747" cy="7422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C6DA-085C-4B07-BA74-1E0922F112F9}">
      <dsp:nvSpPr>
        <dsp:cNvPr id="0" name=""/>
        <dsp:cNvSpPr/>
      </dsp:nvSpPr>
      <dsp:spPr>
        <a:xfrm rot="5400000">
          <a:off x="505963" y="1291808"/>
          <a:ext cx="1521967" cy="25325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D2694E-1817-481B-8442-623CCA6097A6}">
      <dsp:nvSpPr>
        <dsp:cNvPr id="0" name=""/>
        <dsp:cNvSpPr/>
      </dsp:nvSpPr>
      <dsp:spPr>
        <a:xfrm>
          <a:off x="251908" y="2048486"/>
          <a:ext cx="2286373" cy="200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Теория вероятностей</a:t>
          </a:r>
        </a:p>
      </dsp:txBody>
      <dsp:txXfrm>
        <a:off x="251908" y="2048486"/>
        <a:ext cx="2286373" cy="2004140"/>
      </dsp:txXfrm>
    </dsp:sp>
    <dsp:sp modelId="{77156FDF-1793-403F-8B7C-D574323CD792}">
      <dsp:nvSpPr>
        <dsp:cNvPr id="0" name=""/>
        <dsp:cNvSpPr/>
      </dsp:nvSpPr>
      <dsp:spPr>
        <a:xfrm>
          <a:off x="2106890" y="1105361"/>
          <a:ext cx="431391" cy="4313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2318"/>
                <a:lumOff val="146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2318"/>
                <a:lumOff val="146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2318"/>
                <a:lumOff val="146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3B78EA-92B8-4B5E-AE3E-7E363BDC2EB6}">
      <dsp:nvSpPr>
        <dsp:cNvPr id="0" name=""/>
        <dsp:cNvSpPr/>
      </dsp:nvSpPr>
      <dsp:spPr>
        <a:xfrm rot="5400000">
          <a:off x="3304930" y="599200"/>
          <a:ext cx="1521967" cy="25325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4636"/>
                <a:lumOff val="293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4636"/>
                <a:lumOff val="293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4636"/>
                <a:lumOff val="293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340390-3FB6-4B47-B693-3BBE3686D3EA}">
      <dsp:nvSpPr>
        <dsp:cNvPr id="0" name=""/>
        <dsp:cNvSpPr/>
      </dsp:nvSpPr>
      <dsp:spPr>
        <a:xfrm>
          <a:off x="3050876" y="1355878"/>
          <a:ext cx="2286373" cy="200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Математическая статистика</a:t>
          </a:r>
        </a:p>
      </dsp:txBody>
      <dsp:txXfrm>
        <a:off x="3050876" y="1355878"/>
        <a:ext cx="2286373" cy="2004140"/>
      </dsp:txXfrm>
    </dsp:sp>
    <dsp:sp modelId="{CAC7A387-2E12-46F6-8ACE-49FBB914EDD7}">
      <dsp:nvSpPr>
        <dsp:cNvPr id="0" name=""/>
        <dsp:cNvSpPr/>
      </dsp:nvSpPr>
      <dsp:spPr>
        <a:xfrm>
          <a:off x="4905858" y="412753"/>
          <a:ext cx="431391" cy="43139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4636"/>
                <a:lumOff val="293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4636"/>
                <a:lumOff val="293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4636"/>
                <a:lumOff val="293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52E9CF-E7B9-4F88-BC40-778E5E354485}">
      <dsp:nvSpPr>
        <dsp:cNvPr id="0" name=""/>
        <dsp:cNvSpPr/>
      </dsp:nvSpPr>
      <dsp:spPr>
        <a:xfrm rot="5400000">
          <a:off x="6103898" y="-93406"/>
          <a:ext cx="1521967" cy="253251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2318"/>
                <a:lumOff val="146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2318"/>
                <a:lumOff val="146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2318"/>
                <a:lumOff val="146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F14308-CAB0-4D3E-A18B-FC4682B401E4}">
      <dsp:nvSpPr>
        <dsp:cNvPr id="0" name=""/>
        <dsp:cNvSpPr/>
      </dsp:nvSpPr>
      <dsp:spPr>
        <a:xfrm>
          <a:off x="5849843" y="663271"/>
          <a:ext cx="2286373" cy="200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Эконометрика</a:t>
          </a:r>
        </a:p>
      </dsp:txBody>
      <dsp:txXfrm>
        <a:off x="5849843" y="663271"/>
        <a:ext cx="2286373" cy="200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C02E5-C0FB-42A9-993C-3A2799024261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309EC-72C9-478C-AE3F-CF3ADF5E4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58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928A-8BBB-4C25-9C4A-B6FBFE6320EC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26CC-E9BB-4609-A280-8C822BC489F8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300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1E5C7-06E0-4A96-947A-5ABD3A88BC42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8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0302C6-2A4D-43A7-A9DB-0F4FA5B5F8D2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33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5B13-B48C-427E-9624-0E1EB656C301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0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DA5-5157-473C-BF11-95E295672D47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05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A5D-D750-47C8-993B-32B1F8D717C0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2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0F7F-2805-445D-A217-90BAB3827510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25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61E-E568-40A2-B147-47A6DC1BE2E2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7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6228-C082-4EB6-B26E-EC97025E8CFB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226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F2A1-E309-4923-9EE2-A460A4F76704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0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2AF8-B77A-43F6-BDB1-C55AD08A84F3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81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1BDA-AC58-4A80-BC88-51FA9D9ACFAE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57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ECE4-2CFE-4650-87AA-5B4B65DB081C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94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B6FF-20E4-40BA-843D-642AB4EDEAB6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9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86800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458200" y="5638800"/>
            <a:ext cx="228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4401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" y="0"/>
            <a:ext cx="9144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 bwMode="white">
          <a:xfrm>
            <a:off x="8682231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5643132"/>
            <a:ext cx="9123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 bwMode="white">
          <a:xfrm>
            <a:off x="91440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 bwMode="white">
          <a:xfrm>
            <a:off x="0" y="5631204"/>
            <a:ext cx="13716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07401" y="6032500"/>
            <a:ext cx="445008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ru-RU" sz="135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1977" y="1600201"/>
            <a:ext cx="6248400" cy="2680127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1976" y="4344916"/>
            <a:ext cx="56388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1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0D101F-545A-4C62-8C34-F45E89118F44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40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41D9-ABF5-4C56-A16A-1F503F60C58B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08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8686800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458200" y="5638800"/>
            <a:ext cx="2286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12352" y="5638800"/>
            <a:ext cx="4572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 bwMode="white">
          <a:xfrm>
            <a:off x="8682231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5643132"/>
            <a:ext cx="9123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07401" y="6032500"/>
            <a:ext cx="445008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ru-RU" sz="1350" noProof="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 bwMode="white">
          <a:xfrm>
            <a:off x="9123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686800" y="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458200" y="0"/>
            <a:ext cx="2286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914401" y="0"/>
            <a:ext cx="4572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-1" y="0"/>
            <a:ext cx="9144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 bwMode="white">
          <a:xfrm>
            <a:off x="8682231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0" y="0"/>
            <a:ext cx="9123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 bwMode="white">
          <a:xfrm>
            <a:off x="914401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4461F1-07C5-4C7B-BCEF-88F057AEEA2F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72" y="1600201"/>
            <a:ext cx="6214072" cy="2654064"/>
          </a:xfrm>
        </p:spPr>
        <p:txBody>
          <a:bodyPr anchor="b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9273" y="4259997"/>
            <a:ext cx="5449886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1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1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95388" y="1600200"/>
            <a:ext cx="3611880" cy="4572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2520" y="1600200"/>
            <a:ext cx="3611880" cy="457200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 baseline="0"/>
            </a:lvl6pPr>
            <a:lvl7pPr>
              <a:defRPr sz="1350" baseline="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6E67D-9EEA-4BD9-BBF2-E2680F69D57F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486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389" y="177801"/>
            <a:ext cx="7339012" cy="1239837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5389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95388" y="2514707"/>
            <a:ext cx="3611880" cy="365749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9293" y="1499616"/>
            <a:ext cx="3615107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9293" y="2514600"/>
            <a:ext cx="3615107" cy="3655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268B-330E-4055-BB2E-D804CBD1233C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13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1E588-E395-49F4-A5D3-E140DFC3F7DC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307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9802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cxnSp>
        <p:nvCxnSpPr>
          <p:cNvPr id="7" name="Прямая соединительная линия 6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29600" y="0"/>
            <a:ext cx="692146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21746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B080-B71A-4745-B9E7-8896F0A41DC2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77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991F1-E9E3-4968-BAA6-05006B5AF4BD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293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6466" y="0"/>
            <a:ext cx="3111598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466465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805890" y="381000"/>
            <a:ext cx="2470710" cy="1371600"/>
          </a:xfrm>
        </p:spPr>
        <p:txBody>
          <a:bodyPr anchor="b">
            <a:normAutofit/>
          </a:bodyPr>
          <a:lstStyle>
            <a:lvl1pPr algn="l">
              <a:defRPr sz="2101" b="0" cap="all" baseline="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0" y="482600"/>
            <a:ext cx="4648200" cy="56896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 baseline="0"/>
            </a:lvl8pPr>
            <a:lvl9pPr>
              <a:defRPr sz="1350"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9B2A-C531-4B29-833A-DF6C84DBD0A0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769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57600" y="0"/>
            <a:ext cx="5264146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890" y="381000"/>
            <a:ext cx="2470710" cy="1371600"/>
          </a:xfrm>
        </p:spPr>
        <p:txBody>
          <a:bodyPr anchor="b">
            <a:normAutofit/>
          </a:bodyPr>
          <a:lstStyle>
            <a:lvl1pPr algn="l">
              <a:defRPr sz="2101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6200" y="482600"/>
            <a:ext cx="46482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5890" y="1828800"/>
            <a:ext cx="2470710" cy="4343400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8DF2-2D6F-45FE-A323-000400C7BC04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0" name="Прямая соединительная линия 9"/>
          <p:cNvCxnSpPr/>
          <p:nvPr/>
        </p:nvCxnSpPr>
        <p:spPr bwMode="white">
          <a:xfrm>
            <a:off x="8912221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616FB-2655-4B2F-84ED-FF90BB12E75F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95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2978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2978" y="736219"/>
            <a:ext cx="4572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noProof="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white">
          <a:xfrm>
            <a:off x="462978" y="7362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white">
          <a:xfrm>
            <a:off x="462978" y="13458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525249" y="934836"/>
            <a:ext cx="336023" cy="220630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ru-RU" sz="1350" noProof="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1584" y="685800"/>
            <a:ext cx="1340994" cy="54864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99272" y="685800"/>
            <a:ext cx="5887983" cy="5486400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A27E2-36C5-4CDB-AAFE-3CFFF5E55526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746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kumimoji="1" lang="ru-RU" altLang="ru-R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614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6145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16E075E7-B238-4C6D-AE86-E05CFE1DC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891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3F9A-A840-4686-9863-1C7BB498E9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3206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1A0E2-8C69-4157-9309-92C451FFD0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84192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F10D-EAF3-4458-82AE-325B2BC9DD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22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9AB85-43C0-444D-B00D-AE9FA3A1D4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1164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D28A-B71A-452A-A9AE-4827FA28B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86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ADA-B1D3-4DD1-A73A-84CD5CE2A9D2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83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DBD5C-9D67-40B7-B155-56176AD9FE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7343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F3737-888F-4B03-B8B2-BF8DB3DF09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206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242E4-79EB-4C48-8C21-60005368D3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956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3323C-1324-49DA-90D0-7FC75806B4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1949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8CD48-7D76-4653-B2A8-E0BE4FEC99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484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8F24-A871-4B80-B863-69AFFDD07D35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4228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7787-CDD3-423E-8E79-B6317FFD61E3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22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4F2F8-B060-47F1-A4DA-5C5F12BFA26C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53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6551A-0B69-44D6-A20D-E2A077175A19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110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0062-0749-4E7E-A9E0-BDEEB22D464E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4EBEA-6975-4DDF-932A-A263691318EF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7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76A4-8192-426B-A165-D1596386F55F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21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2F3F6-BE07-4D3D-B8F6-2C25BCEFC308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08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EF68B6B-8007-4D16-8C42-691CB1F9CF79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00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A66F-FEF8-4CA1-81B0-8CCB1F07EF75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98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7455-6915-4538-AA39-BE8EE451BA20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65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7E5C-D1DC-44B0-91D2-B3D6DB114FE4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359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62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024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064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09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F45A-715A-4BA2-BA94-2CE4859CA2E7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2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130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7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76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23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924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78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07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282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38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545B7-210D-44A0-A91C-04056AEED76E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540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584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3792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4533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791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5546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468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57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353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825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8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D3D01-0906-49A3-A048-31A094700928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128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506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118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648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5069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9057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01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598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3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587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55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611C9-1705-4A81-9060-65B15FBEDC4A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111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431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696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805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518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875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226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410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8229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530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81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8EE336D-04C1-477E-9A68-853959927F0B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7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BBB4D04-F344-4C34-83C7-22AFF7F927A3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ru-RU" sz="1350" noProof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2978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ru-RU" sz="1350" noProof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2978" y="736219"/>
            <a:ext cx="4572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noProof="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 bwMode="white">
          <a:xfrm>
            <a:off x="462978" y="7362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white">
          <a:xfrm>
            <a:off x="462978" y="1345819"/>
            <a:ext cx="457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567219" y="898103"/>
            <a:ext cx="25208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ru-RU" sz="1350" noProof="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white">
          <a:xfrm>
            <a:off x="462978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389" y="177801"/>
            <a:ext cx="7339012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5389" y="1600200"/>
            <a:ext cx="733901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886200" y="6356352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A81C614-5DCA-466C-A82C-0DA7CA7CBAE4}" type="datetime1">
              <a:rPr lang="ru-RU" noProof="0" smtClean="0"/>
              <a:t>20.06.2017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948239" y="6356352"/>
            <a:ext cx="298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1" y="6356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4381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5215" indent="-185215" algn="l" defTabSz="685983" rtl="0" eaLnBrk="1" latinLnBrk="0" hangingPunct="1">
        <a:lnSpc>
          <a:spcPct val="90000"/>
        </a:lnSpc>
        <a:spcBef>
          <a:spcPts val="1050"/>
        </a:spcBef>
        <a:buFont typeface="Euphemia" pitchFamily="34" charset="0"/>
        <a:buChar char="›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459609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4002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395" indent="-185215" algn="l" defTabSz="685983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282788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557181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831574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105967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80361" indent="-185215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›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04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04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5F63D2-58CF-426A-8C95-E7B08E8A33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0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0E3293F-8064-4C7F-AAAE-19064FBF0DF3}" type="datetime1">
              <a:rPr lang="en-US" smtClean="0"/>
              <a:t>6/20/2017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95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EA482-282C-4666-8AE8-E9A2DBB389E3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0F20-8967-4DCD-B064-CF20AC68F6F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327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84AB84-714C-45CC-B534-AF6B58F0AF45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8262BA-F34A-410F-B4B7-7B7E1E9E7C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1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75D4A9-AC65-48F4-8820-C2F2E5B100DB}" type="datetimeFigureOut">
              <a:rPr lang="ru-RU" smtClean="0"/>
              <a:t>20.06.2017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ED368A-80E6-445B-AC5A-D12D30DB3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5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2%D0%BE%D0%BB%D1%8E%D1%86%D0%B8%D0%BE%D0%BD%D0%BD%D0%B0%D1%8F_%D0%B1%D0%B8%D0%BE%D0%BB%D0%BE%D0%B3%D0%B8%D1%8F" TargetMode="External"/><Relationship Id="rId3" Type="http://schemas.openxmlformats.org/officeDocument/2006/relationships/hyperlink" Target="https://ru.wikipedia.org/wiki/1890" TargetMode="External"/><Relationship Id="rId7" Type="http://schemas.openxmlformats.org/officeDocument/2006/relationships/hyperlink" Target="https://ru.wikipedia.org/wiki/%D0%A1%D1%82%D0%B0%D1%82%D0%B8%D1%81%D1%82%D0%B8%D0%BA%D0%B0" TargetMode="External"/><Relationship Id="rId2" Type="http://schemas.openxmlformats.org/officeDocument/2006/relationships/hyperlink" Target="https://ru.wikipedia.org/wiki/17_%D1%84%D0%B5%D0%B2%D1%80%D0%B0%D0%BB%D1%8F" TargetMode="External"/><Relationship Id="rId1" Type="http://schemas.openxmlformats.org/officeDocument/2006/relationships/slideLayout" Target="../slideLayouts/slideLayout74.xml"/><Relationship Id="rId6" Type="http://schemas.openxmlformats.org/officeDocument/2006/relationships/hyperlink" Target="https://ru.wikipedia.org/wiki/%D0%90%D0%BD%D0%B3%D0%BB%D0%B8%D1%8F" TargetMode="External"/><Relationship Id="rId5" Type="http://schemas.openxmlformats.org/officeDocument/2006/relationships/hyperlink" Target="https://ru.wikipedia.org/wiki/1962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ru.wikipedia.org/wiki/29_%D0%B8%D1%8E%D0%BB%D1%8F" TargetMode="External"/><Relationship Id="rId9" Type="http://schemas.openxmlformats.org/officeDocument/2006/relationships/hyperlink" Target="https://ru.wikipedia.org/wiki/%D0%93%D0%B5%D0%BD%D0%B5%D1%82%D0%B8%D0%B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leninka.ru/article/n/innovatsionnyy-podhod-k-proektirovaniyu-i-provedeniyu-lektsionnyh-i-seminarskih-zanyatiy-v-vuze" TargetMode="External"/><Relationship Id="rId2" Type="http://schemas.openxmlformats.org/officeDocument/2006/relationships/hyperlink" Target="http://ogbus.ru/issues/5_2016/ogbus_5_2016_p233-246_KuznetcovaEV_ru.pdf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early/2014/05/08/1319030111" TargetMode="External"/><Relationship Id="rId2" Type="http://schemas.openxmlformats.org/officeDocument/2006/relationships/hyperlink" Target="https://habrahabr.ru/post/224221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125" y="589662"/>
            <a:ext cx="7444580" cy="13502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Девятая ежегодная межрегиональная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научно-практическая конференция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преподавателей, аспирантов и студентов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«Платоновские чтения»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8880" y="2704921"/>
            <a:ext cx="6575895" cy="324295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Нетрадиционные формы проведения вузовской лекции</a:t>
            </a:r>
          </a:p>
          <a:p>
            <a:endParaRPr lang="ru-RU" sz="36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r"/>
            <a:r>
              <a:rPr lang="ru-RU" sz="3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Т.Г. </a:t>
            </a:r>
            <a:r>
              <a:rPr lang="ru-RU" sz="3200" dirty="0" err="1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Тюрнева</a:t>
            </a:r>
            <a:r>
              <a:rPr lang="ru-RU" sz="3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ИГУ,  к.ф.-м.н.,  доцент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6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F3F9A-A840-4686-9863-1C7BB498E92A}" type="slidenum">
              <a:rPr kumimoji="0" lang="ru-RU" altLang="ru-RU" sz="2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755576" y="1916832"/>
          <a:ext cx="81369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Соединитель: изогнутый 2"/>
          <p:cNvCxnSpPr/>
          <p:nvPr/>
        </p:nvCxnSpPr>
        <p:spPr bwMode="auto">
          <a:xfrm>
            <a:off x="755576" y="5373216"/>
            <a:ext cx="2587432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Соединитель: изогнутый 10"/>
          <p:cNvCxnSpPr/>
          <p:nvPr/>
        </p:nvCxnSpPr>
        <p:spPr bwMode="auto">
          <a:xfrm>
            <a:off x="3563888" y="4941168"/>
            <a:ext cx="5328592" cy="127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Прямоугольник: скругленные углы 13"/>
          <p:cNvSpPr/>
          <p:nvPr/>
        </p:nvSpPr>
        <p:spPr bwMode="auto">
          <a:xfrm>
            <a:off x="1110760" y="5799737"/>
            <a:ext cx="2232248" cy="508794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582112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семестр</a:t>
            </a:r>
          </a:p>
        </p:txBody>
      </p:sp>
      <p:sp>
        <p:nvSpPr>
          <p:cNvPr id="16" name="Прямоугольник: скругленные углы 15"/>
          <p:cNvSpPr/>
          <p:nvPr/>
        </p:nvSpPr>
        <p:spPr bwMode="auto">
          <a:xfrm>
            <a:off x="4283968" y="5373216"/>
            <a:ext cx="4104456" cy="648072"/>
          </a:xfrm>
          <a:prstGeom prst="roundRect">
            <a:avLst/>
          </a:prstGeom>
          <a:solidFill>
            <a:schemeClr val="accent3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семестр</a:t>
            </a:r>
          </a:p>
        </p:txBody>
      </p:sp>
      <p:sp>
        <p:nvSpPr>
          <p:cNvPr id="17" name="Стрелка: вверх 16"/>
          <p:cNvSpPr/>
          <p:nvPr/>
        </p:nvSpPr>
        <p:spPr bwMode="auto">
          <a:xfrm>
            <a:off x="5985868" y="4941168"/>
            <a:ext cx="484632" cy="43204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Стрелка: вниз 17"/>
          <p:cNvSpPr/>
          <p:nvPr/>
        </p:nvSpPr>
        <p:spPr bwMode="auto">
          <a:xfrm>
            <a:off x="1917416" y="5407303"/>
            <a:ext cx="484632" cy="387289"/>
          </a:xfrm>
          <a:prstGeom prst="downArrow">
            <a:avLst>
              <a:gd name="adj1" fmla="val 4252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160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759619"/>
          </a:xfrm>
        </p:spPr>
        <p:txBody>
          <a:bodyPr/>
          <a:lstStyle/>
          <a:p>
            <a:pPr algn="r"/>
            <a:r>
              <a:rPr lang="ru-RU" dirty="0"/>
              <a:t>Расписание   (лекции)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53894" y="1124744"/>
            <a:ext cx="3868737" cy="823912"/>
          </a:xfrm>
        </p:spPr>
        <p:txBody>
          <a:bodyPr/>
          <a:lstStyle/>
          <a:p>
            <a:r>
              <a:rPr lang="ru-RU" dirty="0"/>
              <a:t>Вторник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4373810" cy="3684588"/>
          </a:xfrm>
        </p:spPr>
        <p:txBody>
          <a:bodyPr/>
          <a:lstStyle/>
          <a:p>
            <a:r>
              <a:rPr lang="ru-RU" dirty="0"/>
              <a:t>Январь – 17, 24, 31</a:t>
            </a:r>
          </a:p>
          <a:p>
            <a:r>
              <a:rPr lang="ru-RU" dirty="0"/>
              <a:t>Февраль – 7, 14, 21, 28</a:t>
            </a:r>
          </a:p>
          <a:p>
            <a:r>
              <a:rPr lang="ru-RU" dirty="0"/>
              <a:t>Март –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ru-RU" dirty="0"/>
              <a:t>, 14, 21, 28</a:t>
            </a:r>
          </a:p>
          <a:p>
            <a:r>
              <a:rPr lang="ru-RU" dirty="0"/>
              <a:t>Апрель – 4, 11, 18, 25</a:t>
            </a:r>
          </a:p>
          <a:p>
            <a:r>
              <a:rPr lang="ru-RU" dirty="0"/>
              <a:t>Май – 2, </a:t>
            </a:r>
            <a:r>
              <a:rPr lang="ru-RU" b="1" dirty="0">
                <a:solidFill>
                  <a:srgbClr val="C00000"/>
                </a:solidFill>
              </a:rPr>
              <a:t>9</a:t>
            </a:r>
            <a:r>
              <a:rPr lang="ru-RU" dirty="0"/>
              <a:t>, 16, 23, 30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29150" y="1124744"/>
            <a:ext cx="3887788" cy="823912"/>
          </a:xfrm>
        </p:spPr>
        <p:txBody>
          <a:bodyPr/>
          <a:lstStyle/>
          <a:p>
            <a:r>
              <a:rPr lang="ru-RU" dirty="0"/>
              <a:t>Среда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076056" y="2505075"/>
            <a:ext cx="3440882" cy="3684588"/>
          </a:xfrm>
        </p:spPr>
        <p:txBody>
          <a:bodyPr/>
          <a:lstStyle/>
          <a:p>
            <a:r>
              <a:rPr lang="ru-RU" dirty="0"/>
              <a:t>18, 25</a:t>
            </a:r>
          </a:p>
          <a:p>
            <a:r>
              <a:rPr lang="ru-RU" dirty="0"/>
              <a:t>1, 8, 15,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22</a:t>
            </a:r>
          </a:p>
          <a:p>
            <a:r>
              <a:rPr lang="ru-RU" dirty="0"/>
              <a:t>1, </a:t>
            </a:r>
            <a:r>
              <a:rPr lang="ru-RU" b="1" dirty="0">
                <a:solidFill>
                  <a:srgbClr val="C00000"/>
                </a:solidFill>
              </a:rPr>
              <a:t>8</a:t>
            </a:r>
            <a:r>
              <a:rPr lang="ru-RU" dirty="0"/>
              <a:t>, 15, 22, 29</a:t>
            </a:r>
          </a:p>
          <a:p>
            <a:r>
              <a:rPr lang="ru-RU" dirty="0"/>
              <a:t>5, 12, 19, 26</a:t>
            </a:r>
          </a:p>
          <a:p>
            <a:r>
              <a:rPr lang="ru-RU" dirty="0"/>
              <a:t>3, 10, 17, 24, 31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F3F9A-A840-4686-9863-1C7BB498E92A}" type="slidenum">
              <a:rPr kumimoji="0" lang="ru-RU" altLang="ru-RU" sz="2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9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3947120"/>
          </a:xfrm>
        </p:spPr>
        <p:txBody>
          <a:bodyPr/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изучает эконометрика?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эконометрики.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 математический инструментарий эконометрики?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классы эконометрических моделей.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построения эконометрической модели.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эконометрических данных.</a:t>
            </a:r>
          </a:p>
          <a:p>
            <a:pPr marL="0" lvl="0" indent="0">
              <a:buNone/>
            </a:pP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F3F9A-A840-4686-9863-1C7BB498E92A}" type="slidenum">
              <a:rPr kumimoji="0" lang="ru-RU" altLang="ru-RU" sz="2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2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2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068" y="71412"/>
            <a:ext cx="7339012" cy="178013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>
                <a:solidFill>
                  <a:srgbClr val="0070C0"/>
                </a:solidFill>
              </a:rPr>
            </a:br>
            <a:br>
              <a:rPr lang="ru-RU" sz="3200" b="1" dirty="0">
                <a:solidFill>
                  <a:srgbClr val="0070C0"/>
                </a:solidFill>
              </a:rPr>
            </a:b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Ошибка репрезентативности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Президентские выборы в 1936г.</a:t>
            </a:r>
            <a:br>
              <a:rPr lang="ru-RU" sz="3200" b="1" dirty="0">
                <a:solidFill>
                  <a:srgbClr val="0070C0"/>
                </a:solidFill>
              </a:rPr>
            </a:br>
            <a:br>
              <a:rPr lang="ru-RU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656" y="1179321"/>
            <a:ext cx="8391970" cy="55421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                                  </a:t>
            </a:r>
            <a:r>
              <a:rPr lang="ru-RU" sz="3600" b="1" dirty="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1BBB0-96F0-4077-A278-0F3FB5C104D3}" type="slidenum">
              <a:rPr kumimoji="0" lang="ru-RU" sz="900" b="0" i="0" u="none" strike="noStrike" kern="1200" cap="all" spc="0" normalizeH="0" baseline="0" noProof="0" smtClean="0">
                <a:ln>
                  <a:noFill/>
                </a:ln>
                <a:solidFill>
                  <a:srgbClr val="465562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900" b="0" i="0" u="none" strike="noStrike" kern="1200" cap="all" spc="0" normalizeH="0" baseline="0" noProof="0" dirty="0">
              <a:ln>
                <a:noFill/>
              </a:ln>
              <a:solidFill>
                <a:srgbClr val="465562">
                  <a:lumMod val="60000"/>
                  <a:lumOff val="4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0347" y="2035696"/>
            <a:ext cx="3240360" cy="914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Ф.Д. РУЗВЕЛЬТ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3878" y="2035696"/>
            <a:ext cx="3096344" cy="9144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А.М. ЛАНДОН</a:t>
            </a:r>
          </a:p>
        </p:txBody>
      </p:sp>
      <p:sp>
        <p:nvSpPr>
          <p:cNvPr id="7" name="Стрелка: вверх 6"/>
          <p:cNvSpPr/>
          <p:nvPr/>
        </p:nvSpPr>
        <p:spPr>
          <a:xfrm>
            <a:off x="2598211" y="2950096"/>
            <a:ext cx="484632" cy="978408"/>
          </a:xfrm>
          <a:prstGeom prst="upArrow">
            <a:avLst/>
          </a:prstGeom>
          <a:solidFill>
            <a:srgbClr val="C000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Стрелка: вверх 7"/>
          <p:cNvSpPr/>
          <p:nvPr/>
        </p:nvSpPr>
        <p:spPr>
          <a:xfrm>
            <a:off x="6525928" y="2950096"/>
            <a:ext cx="484632" cy="978408"/>
          </a:xfrm>
          <a:prstGeom prst="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8067" y="3928504"/>
            <a:ext cx="3232639" cy="209278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8067" y="4081016"/>
            <a:ext cx="3127909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ea typeface="+mn-ea"/>
                <a:cs typeface="+mn-cs"/>
              </a:rPr>
              <a:t>Социологи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ea typeface="+mn-ea"/>
                <a:cs typeface="+mn-cs"/>
              </a:rPr>
              <a:t>Дж. Гэллап 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ea typeface="+mn-ea"/>
                <a:cs typeface="+mn-cs"/>
              </a:rPr>
              <a:t>Э.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ea typeface="+mn-ea"/>
                <a:cs typeface="+mn-cs"/>
              </a:rPr>
              <a:t>Роупер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46556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4 тыс. анкет!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23878" y="3928504"/>
            <a:ext cx="3096344" cy="209278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4014140"/>
            <a:ext cx="295232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ea typeface="+mn-ea"/>
                <a:cs typeface="+mn-cs"/>
              </a:rPr>
              <a:t>Журнал «Литературное обозрение»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65562"/>
                </a:solidFill>
                <a:effectLst/>
                <a:uLnTx/>
                <a:uFillTx/>
                <a:ea typeface="+mn-ea"/>
                <a:cs typeface="+mn-cs"/>
              </a:rPr>
              <a:t>4 млн. адресов!</a:t>
            </a:r>
          </a:p>
        </p:txBody>
      </p:sp>
    </p:spTree>
    <p:extLst>
      <p:ext uri="{BB962C8B-B14F-4D97-AF65-F5344CB8AC3E}">
        <p14:creationId xmlns:p14="http://schemas.microsoft.com/office/powerpoint/2010/main" val="12678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</a:rPr>
              <a:t>3. Представить выборку в виде таблицы частот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971600" y="2065638"/>
          <a:ext cx="7920882" cy="38836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2289">
                  <a:extLst>
                    <a:ext uri="{9D8B030D-6E8A-4147-A177-3AD203B41FA5}">
                      <a16:colId xmlns:a16="http://schemas.microsoft.com/office/drawing/2014/main" val="3963055009"/>
                    </a:ext>
                  </a:extLst>
                </a:gridCol>
                <a:gridCol w="1120204">
                  <a:extLst>
                    <a:ext uri="{9D8B030D-6E8A-4147-A177-3AD203B41FA5}">
                      <a16:colId xmlns:a16="http://schemas.microsoft.com/office/drawing/2014/main" val="2241536598"/>
                    </a:ext>
                  </a:extLst>
                </a:gridCol>
                <a:gridCol w="1002288">
                  <a:extLst>
                    <a:ext uri="{9D8B030D-6E8A-4147-A177-3AD203B41FA5}">
                      <a16:colId xmlns:a16="http://schemas.microsoft.com/office/drawing/2014/main" val="3044893301"/>
                    </a:ext>
                  </a:extLst>
                </a:gridCol>
                <a:gridCol w="766455">
                  <a:extLst>
                    <a:ext uri="{9D8B030D-6E8A-4147-A177-3AD203B41FA5}">
                      <a16:colId xmlns:a16="http://schemas.microsoft.com/office/drawing/2014/main" val="3736879406"/>
                    </a:ext>
                  </a:extLst>
                </a:gridCol>
                <a:gridCol w="1238120">
                  <a:extLst>
                    <a:ext uri="{9D8B030D-6E8A-4147-A177-3AD203B41FA5}">
                      <a16:colId xmlns:a16="http://schemas.microsoft.com/office/drawing/2014/main" val="2195628833"/>
                    </a:ext>
                  </a:extLst>
                </a:gridCol>
                <a:gridCol w="1414995">
                  <a:extLst>
                    <a:ext uri="{9D8B030D-6E8A-4147-A177-3AD203B41FA5}">
                      <a16:colId xmlns:a16="http://schemas.microsoft.com/office/drawing/2014/main" val="4043539557"/>
                    </a:ext>
                  </a:extLst>
                </a:gridCol>
                <a:gridCol w="1376531">
                  <a:extLst>
                    <a:ext uri="{9D8B030D-6E8A-4147-A177-3AD203B41FA5}">
                      <a16:colId xmlns:a16="http://schemas.microsoft.com/office/drawing/2014/main" val="2075925367"/>
                    </a:ext>
                  </a:extLst>
                </a:gridCol>
              </a:tblGrid>
              <a:tr h="7316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Номер интервала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Границы интервалов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Середина интервала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частота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Накопленная частота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Относительная частота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Накопленная относительная частота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3385698089"/>
                  </a:ext>
                </a:extLst>
              </a:tr>
              <a:tr h="3828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4 - 6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5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0,04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0.04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190933555"/>
                  </a:ext>
                </a:extLst>
              </a:tr>
              <a:tr h="3828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6 - 8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7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0,14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0.18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457786590"/>
                  </a:ext>
                </a:extLst>
              </a:tr>
              <a:tr h="3828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8 - 10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9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18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0,18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0.36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2473007536"/>
                  </a:ext>
                </a:extLst>
              </a:tr>
              <a:tr h="3828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10 - 12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13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0,26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0,62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4177585039"/>
                  </a:ext>
                </a:extLst>
              </a:tr>
              <a:tr h="3828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12 - 14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11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42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0,22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0,84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2139227385"/>
                  </a:ext>
                </a:extLst>
              </a:tr>
              <a:tr h="3828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14 - 16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15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6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48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0,12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0,96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2207112986"/>
                  </a:ext>
                </a:extLst>
              </a:tr>
              <a:tr h="47201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7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16 - 18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17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50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0,04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1,00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2041950944"/>
                  </a:ext>
                </a:extLst>
              </a:tr>
              <a:tr h="38285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50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1,00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3592378949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1BBB0-96F0-4077-A278-0F3FB5C104D3}" type="slidenum">
              <a:rPr kumimoji="0" lang="ru-RU" sz="900" b="0" i="0" u="none" strike="noStrike" kern="1200" cap="all" spc="0" normalizeH="0" baseline="0" noProof="0" smtClean="0">
                <a:ln>
                  <a:noFill/>
                </a:ln>
                <a:solidFill>
                  <a:srgbClr val="465562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900" b="0" i="0" u="none" strike="noStrike" kern="1200" cap="all" spc="0" normalizeH="0" baseline="0" noProof="0" dirty="0">
              <a:ln>
                <a:noFill/>
              </a:ln>
              <a:solidFill>
                <a:srgbClr val="465562">
                  <a:lumMod val="60000"/>
                  <a:lumOff val="4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3491599" y="1646338"/>
            <a:ext cx="1080401" cy="410705"/>
          </a:xfrm>
          <a:prstGeom prst="curved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srgbClr val="46556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1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solidFill>
                  <a:srgbClr val="0070C0"/>
                </a:solidFill>
              </a:rPr>
              <a:t>Повторные случайные выборки, </a:t>
            </a:r>
            <a:r>
              <a:rPr lang="en-US" b="1" dirty="0">
                <a:solidFill>
                  <a:srgbClr val="0070C0"/>
                </a:solidFill>
              </a:rPr>
              <a:t>n=2.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1384816" y="2057043"/>
          <a:ext cx="7149425" cy="388721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702261">
                  <a:extLst>
                    <a:ext uri="{9D8B030D-6E8A-4147-A177-3AD203B41FA5}">
                      <a16:colId xmlns:a16="http://schemas.microsoft.com/office/drawing/2014/main" val="1828407846"/>
                    </a:ext>
                  </a:extLst>
                </a:gridCol>
                <a:gridCol w="810301">
                  <a:extLst>
                    <a:ext uri="{9D8B030D-6E8A-4147-A177-3AD203B41FA5}">
                      <a16:colId xmlns:a16="http://schemas.microsoft.com/office/drawing/2014/main" val="63113371"/>
                    </a:ext>
                  </a:extLst>
                </a:gridCol>
                <a:gridCol w="864321">
                  <a:extLst>
                    <a:ext uri="{9D8B030D-6E8A-4147-A177-3AD203B41FA5}">
                      <a16:colId xmlns:a16="http://schemas.microsoft.com/office/drawing/2014/main" val="1360603872"/>
                    </a:ext>
                  </a:extLst>
                </a:gridCol>
                <a:gridCol w="2484923">
                  <a:extLst>
                    <a:ext uri="{9D8B030D-6E8A-4147-A177-3AD203B41FA5}">
                      <a16:colId xmlns:a16="http://schemas.microsoft.com/office/drawing/2014/main" val="239531907"/>
                    </a:ext>
                  </a:extLst>
                </a:gridCol>
                <a:gridCol w="2287619">
                  <a:extLst>
                    <a:ext uri="{9D8B030D-6E8A-4147-A177-3AD203B41FA5}">
                      <a16:colId xmlns:a16="http://schemas.microsoft.com/office/drawing/2014/main" val="3613284706"/>
                    </a:ext>
                  </a:extLst>
                </a:gridCol>
              </a:tblGrid>
              <a:tr h="388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Х</a:t>
                      </a:r>
                      <a:r>
                        <a:rPr lang="ru-RU" sz="1800" b="1" baseline="-25000" dirty="0"/>
                        <a:t>1</a:t>
                      </a:r>
                      <a:endParaRPr lang="ru-RU" sz="1800" b="1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Х</a:t>
                      </a:r>
                      <a:r>
                        <a:rPr lang="ru-RU" sz="1800" b="1" baseline="-25000" dirty="0"/>
                        <a:t>2</a:t>
                      </a:r>
                      <a:endParaRPr lang="ru-RU" sz="1800" b="1" dirty="0"/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0070C0"/>
                          </a:solidFill>
                        </a:rPr>
                        <a:t>среднее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C00000"/>
                          </a:solidFill>
                        </a:rPr>
                        <a:t>дисперсия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352845396"/>
                  </a:ext>
                </a:extLst>
              </a:tr>
              <a:tr h="388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436887222"/>
                  </a:ext>
                </a:extLst>
              </a:tr>
              <a:tr h="388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4012062449"/>
                  </a:ext>
                </a:extLst>
              </a:tr>
              <a:tr h="388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5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663005012"/>
                  </a:ext>
                </a:extLst>
              </a:tr>
              <a:tr h="388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</a:t>
                      </a:r>
                    </a:p>
                  </a:txBody>
                  <a:tcPr marL="68598" marR="68598" marT="34299" marB="3429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</a:t>
                      </a:r>
                    </a:p>
                  </a:txBody>
                  <a:tcPr marL="68598" marR="68598" marT="34299" marB="34299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2693880147"/>
                  </a:ext>
                </a:extLst>
              </a:tr>
              <a:tr h="388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2881190468"/>
                  </a:ext>
                </a:extLst>
              </a:tr>
              <a:tr h="388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5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2990446994"/>
                  </a:ext>
                </a:extLst>
              </a:tr>
              <a:tr h="388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5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1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3576510377"/>
                  </a:ext>
                </a:extLst>
              </a:tr>
              <a:tr h="388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5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3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1015854171"/>
                  </a:ext>
                </a:extLst>
              </a:tr>
              <a:tr h="388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5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5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a:txBody>
                  <a:tcPr marL="68598" marR="68598" marT="34299" marB="342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 marL="68598" marR="68598" marT="34299" marB="34299"/>
                </a:tc>
                <a:extLst>
                  <a:ext uri="{0D108BD9-81ED-4DB2-BD59-A6C34878D82A}">
                    <a16:rowId xmlns:a16="http://schemas.microsoft.com/office/drawing/2014/main" val="333639392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1BBB0-96F0-4077-A278-0F3FB5C104D3}" type="slidenum">
              <a:rPr kumimoji="0" lang="ru-RU" sz="900" b="0" i="0" u="none" strike="noStrike" kern="1200" cap="all" spc="0" normalizeH="0" baseline="0" noProof="0" smtClean="0">
                <a:ln>
                  <a:noFill/>
                </a:ln>
                <a:solidFill>
                  <a:srgbClr val="465562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900" b="0" i="0" u="none" strike="noStrike" kern="1200" cap="all" spc="0" normalizeH="0" baseline="0" noProof="0" dirty="0">
              <a:ln>
                <a:noFill/>
              </a:ln>
              <a:solidFill>
                <a:srgbClr val="465562">
                  <a:lumMod val="60000"/>
                  <a:lumOff val="4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383558" y="2726739"/>
            <a:ext cx="1458542" cy="816045"/>
          </a:xfrm>
          <a:prstGeom prst="wedgeEllipse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Одна из реализаций</a:t>
            </a:r>
          </a:p>
        </p:txBody>
      </p:sp>
      <p:sp>
        <p:nvSpPr>
          <p:cNvPr id="10" name="Выноска со стрелками влево/вправо 9"/>
          <p:cNvSpPr/>
          <p:nvPr/>
        </p:nvSpPr>
        <p:spPr>
          <a:xfrm>
            <a:off x="5544361" y="2057042"/>
            <a:ext cx="1350502" cy="432167"/>
          </a:xfrm>
          <a:prstGeom prst="leftRightArrow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С.В.</a:t>
            </a:r>
          </a:p>
        </p:txBody>
      </p:sp>
      <p:sp>
        <p:nvSpPr>
          <p:cNvPr id="11" name="Выноска со стрелками влево/вправо 10"/>
          <p:cNvSpPr/>
          <p:nvPr/>
        </p:nvSpPr>
        <p:spPr>
          <a:xfrm>
            <a:off x="2627277" y="2023483"/>
            <a:ext cx="486181" cy="432167"/>
          </a:xfrm>
          <a:prstGeom prst="leftRightArrow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318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28368"/>
            <a:ext cx="7543800" cy="1288792"/>
          </a:xfrm>
        </p:spPr>
        <p:txBody>
          <a:bodyPr>
            <a:noAutofit/>
          </a:bodyPr>
          <a:lstStyle/>
          <a:p>
            <a:pPr marL="91440" lvl="0" indent="-91440" algn="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ru-RU" sz="24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2400" b="1" spc="0" dirty="0">
                <a:solidFill>
                  <a:srgbClr val="0070C0"/>
                </a:solidFill>
                <a:ea typeface="+mn-ea"/>
                <a:cs typeface="+mn-cs"/>
              </a:rPr>
              <a:t>Статистическое решение: </a:t>
            </a:r>
            <a:br>
              <a:rPr lang="ru-RU" sz="2400" b="1" spc="0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ru-RU" sz="2400" b="1" spc="0" dirty="0">
                <a:solidFill>
                  <a:srgbClr val="0070C0"/>
                </a:solidFill>
                <a:ea typeface="+mn-ea"/>
                <a:cs typeface="+mn-cs"/>
              </a:rPr>
              <a:t>принять гипотезу Н</a:t>
            </a:r>
            <a:r>
              <a:rPr lang="ru-RU" sz="2400" b="1" spc="0" baseline="-25000" dirty="0">
                <a:solidFill>
                  <a:srgbClr val="0070C0"/>
                </a:solidFill>
                <a:ea typeface="+mn-ea"/>
                <a:cs typeface="+mn-cs"/>
              </a:rPr>
              <a:t>0</a:t>
            </a:r>
            <a:r>
              <a:rPr lang="ru-RU" sz="2400" b="1" spc="0" dirty="0">
                <a:solidFill>
                  <a:srgbClr val="0070C0"/>
                </a:solidFill>
                <a:ea typeface="+mn-ea"/>
                <a:cs typeface="+mn-cs"/>
              </a:rPr>
              <a:t>, т.е. считать что она не противоречит результатам наблюдений </a:t>
            </a:r>
            <a:br>
              <a:rPr lang="ru-RU" sz="2400" b="1" spc="0" dirty="0">
                <a:solidFill>
                  <a:srgbClr val="0070C0"/>
                </a:solidFill>
                <a:ea typeface="+mn-ea"/>
                <a:cs typeface="+mn-cs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771135"/>
                <a:ext cx="7543801" cy="4097959"/>
              </a:xfrm>
            </p:spPr>
            <p:txBody>
              <a:bodyPr>
                <a:norm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4.  </a:t>
                </a:r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  <a:r>
                  <a:rPr lang="ru-RU" dirty="0">
                    <a:solidFill>
                      <a:schemeClr val="tx1"/>
                    </a:solidFill>
                  </a:rPr>
                  <a:t> </a:t>
                </a:r>
                <a:r>
                  <a:rPr lang="ru-RU" baseline="-25000" dirty="0" err="1">
                    <a:solidFill>
                      <a:schemeClr val="tx1"/>
                    </a:solidFill>
                  </a:rPr>
                  <a:t>крит</a:t>
                </a:r>
                <a:r>
                  <a:rPr lang="ru-RU" baseline="-25000" dirty="0">
                    <a:solidFill>
                      <a:schemeClr val="tx1"/>
                    </a:solidFill>
                  </a:rPr>
                  <a:t>.</a:t>
                </a:r>
                <a:r>
                  <a:rPr lang="ru-RU" dirty="0">
                    <a:solidFill>
                      <a:schemeClr val="tx1"/>
                    </a:solidFill>
                  </a:rPr>
                  <a:t> = </a:t>
                </a:r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1-</a:t>
                </a:r>
                <a:r>
                  <a:rPr lang="el-GR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(n-1)= </a:t>
                </a:r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tx1"/>
                    </a:solidFill>
                  </a:rPr>
                  <a:t>0,95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(49)=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1,68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   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5</a:t>
                </a:r>
                <a:r>
                  <a:rPr lang="en-US" dirty="0">
                    <a:solidFill>
                      <a:schemeClr val="tx1"/>
                    </a:solidFill>
                  </a:rPr>
                  <a:t>. T </a:t>
                </a:r>
                <a:r>
                  <a:rPr lang="ru-RU" baseline="-25000" dirty="0" err="1">
                    <a:solidFill>
                      <a:schemeClr val="tx1"/>
                    </a:solidFill>
                  </a:rPr>
                  <a:t>выб</a:t>
                </a:r>
                <a:r>
                  <a:rPr lang="ru-RU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 =</a:t>
                </a:r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11−12,5</m:t>
                        </m:r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3/</m:t>
                        </m:r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√50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ru-RU" b="1" dirty="0">
                    <a:solidFill>
                      <a:srgbClr val="0070C0"/>
                    </a:solidFill>
                  </a:rPr>
                  <a:t>=</a:t>
                </a:r>
                <a:r>
                  <a:rPr lang="en-US" b="1" dirty="0">
                    <a:solidFill>
                      <a:srgbClr val="0070C0"/>
                    </a:solidFill>
                  </a:rPr>
                  <a:t>  </a:t>
                </a:r>
                <a:r>
                  <a:rPr lang="ru-RU" b="1" dirty="0">
                    <a:solidFill>
                      <a:srgbClr val="0070C0"/>
                    </a:solidFill>
                  </a:rPr>
                  <a:t>-3,54 </a:t>
                </a:r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  6. </a:t>
                </a:r>
                <a:r>
                  <a:rPr lang="ru-RU" b="1" dirty="0">
                    <a:solidFill>
                      <a:srgbClr val="0070C0"/>
                    </a:solidFill>
                  </a:rPr>
                  <a:t>статистическое решение:      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771135"/>
                <a:ext cx="7543801" cy="4097959"/>
              </a:xfrm>
              <a:blipFill>
                <a:blip r:embed="rId2"/>
                <a:stretch>
                  <a:fillRect l="-12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988745" y="5112240"/>
            <a:ext cx="72122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5642919" y="4562780"/>
            <a:ext cx="2446638" cy="561155"/>
          </a:xfrm>
          <a:custGeom>
            <a:avLst/>
            <a:gdLst>
              <a:gd name="connsiteX0" fmla="*/ 0 w 2075935"/>
              <a:gd name="connsiteY0" fmla="*/ 561155 h 561155"/>
              <a:gd name="connsiteX1" fmla="*/ 32951 w 2075935"/>
              <a:gd name="connsiteY1" fmla="*/ 519966 h 561155"/>
              <a:gd name="connsiteX2" fmla="*/ 57665 w 2075935"/>
              <a:gd name="connsiteY2" fmla="*/ 503490 h 561155"/>
              <a:gd name="connsiteX3" fmla="*/ 74140 w 2075935"/>
              <a:gd name="connsiteY3" fmla="*/ 454063 h 561155"/>
              <a:gd name="connsiteX4" fmla="*/ 82378 w 2075935"/>
              <a:gd name="connsiteY4" fmla="*/ 429350 h 561155"/>
              <a:gd name="connsiteX5" fmla="*/ 107092 w 2075935"/>
              <a:gd name="connsiteY5" fmla="*/ 404636 h 561155"/>
              <a:gd name="connsiteX6" fmla="*/ 148281 w 2075935"/>
              <a:gd name="connsiteY6" fmla="*/ 330496 h 561155"/>
              <a:gd name="connsiteX7" fmla="*/ 164757 w 2075935"/>
              <a:gd name="connsiteY7" fmla="*/ 305782 h 561155"/>
              <a:gd name="connsiteX8" fmla="*/ 189470 w 2075935"/>
              <a:gd name="connsiteY8" fmla="*/ 289306 h 561155"/>
              <a:gd name="connsiteX9" fmla="*/ 197708 w 2075935"/>
              <a:gd name="connsiteY9" fmla="*/ 264593 h 561155"/>
              <a:gd name="connsiteX10" fmla="*/ 222421 w 2075935"/>
              <a:gd name="connsiteY10" fmla="*/ 239879 h 561155"/>
              <a:gd name="connsiteX11" fmla="*/ 280086 w 2075935"/>
              <a:gd name="connsiteY11" fmla="*/ 206928 h 561155"/>
              <a:gd name="connsiteX12" fmla="*/ 304800 w 2075935"/>
              <a:gd name="connsiteY12" fmla="*/ 198690 h 561155"/>
              <a:gd name="connsiteX13" fmla="*/ 329513 w 2075935"/>
              <a:gd name="connsiteY13" fmla="*/ 182215 h 561155"/>
              <a:gd name="connsiteX14" fmla="*/ 378940 w 2075935"/>
              <a:gd name="connsiteY14" fmla="*/ 165739 h 561155"/>
              <a:gd name="connsiteX15" fmla="*/ 411892 w 2075935"/>
              <a:gd name="connsiteY15" fmla="*/ 149263 h 561155"/>
              <a:gd name="connsiteX16" fmla="*/ 436605 w 2075935"/>
              <a:gd name="connsiteY16" fmla="*/ 141025 h 561155"/>
              <a:gd name="connsiteX17" fmla="*/ 461319 w 2075935"/>
              <a:gd name="connsiteY17" fmla="*/ 124550 h 561155"/>
              <a:gd name="connsiteX18" fmla="*/ 543697 w 2075935"/>
              <a:gd name="connsiteY18" fmla="*/ 99836 h 561155"/>
              <a:gd name="connsiteX19" fmla="*/ 593124 w 2075935"/>
              <a:gd name="connsiteY19" fmla="*/ 83361 h 561155"/>
              <a:gd name="connsiteX20" fmla="*/ 617838 w 2075935"/>
              <a:gd name="connsiteY20" fmla="*/ 75123 h 561155"/>
              <a:gd name="connsiteX21" fmla="*/ 667265 w 2075935"/>
              <a:gd name="connsiteY21" fmla="*/ 66885 h 561155"/>
              <a:gd name="connsiteX22" fmla="*/ 724930 w 2075935"/>
              <a:gd name="connsiteY22" fmla="*/ 58647 h 561155"/>
              <a:gd name="connsiteX23" fmla="*/ 790832 w 2075935"/>
              <a:gd name="connsiteY23" fmla="*/ 42171 h 561155"/>
              <a:gd name="connsiteX24" fmla="*/ 963827 w 2075935"/>
              <a:gd name="connsiteY24" fmla="*/ 33934 h 561155"/>
              <a:gd name="connsiteX25" fmla="*/ 1178011 w 2075935"/>
              <a:gd name="connsiteY25" fmla="*/ 25696 h 561155"/>
              <a:gd name="connsiteX26" fmla="*/ 1589902 w 2075935"/>
              <a:gd name="connsiteY26" fmla="*/ 17458 h 561155"/>
              <a:gd name="connsiteX27" fmla="*/ 1779373 w 2075935"/>
              <a:gd name="connsiteY27" fmla="*/ 9220 h 561155"/>
              <a:gd name="connsiteX28" fmla="*/ 1837038 w 2075935"/>
              <a:gd name="connsiteY28" fmla="*/ 982 h 561155"/>
              <a:gd name="connsiteX29" fmla="*/ 2075935 w 2075935"/>
              <a:gd name="connsiteY29" fmla="*/ 982 h 56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75935" h="561155">
                <a:moveTo>
                  <a:pt x="0" y="561155"/>
                </a:moveTo>
                <a:cubicBezTo>
                  <a:pt x="10984" y="547425"/>
                  <a:pt x="20518" y="532399"/>
                  <a:pt x="32951" y="519966"/>
                </a:cubicBezTo>
                <a:cubicBezTo>
                  <a:pt x="39952" y="512965"/>
                  <a:pt x="52418" y="511886"/>
                  <a:pt x="57665" y="503490"/>
                </a:cubicBezTo>
                <a:cubicBezTo>
                  <a:pt x="66869" y="488763"/>
                  <a:pt x="68648" y="470539"/>
                  <a:pt x="74140" y="454063"/>
                </a:cubicBezTo>
                <a:cubicBezTo>
                  <a:pt x="76886" y="445825"/>
                  <a:pt x="76238" y="435490"/>
                  <a:pt x="82378" y="429350"/>
                </a:cubicBezTo>
                <a:lnTo>
                  <a:pt x="107092" y="404636"/>
                </a:lnTo>
                <a:cubicBezTo>
                  <a:pt x="121592" y="361138"/>
                  <a:pt x="110514" y="387148"/>
                  <a:pt x="148281" y="330496"/>
                </a:cubicBezTo>
                <a:cubicBezTo>
                  <a:pt x="153773" y="322258"/>
                  <a:pt x="156519" y="311274"/>
                  <a:pt x="164757" y="305782"/>
                </a:cubicBezTo>
                <a:lnTo>
                  <a:pt x="189470" y="289306"/>
                </a:lnTo>
                <a:cubicBezTo>
                  <a:pt x="192216" y="281068"/>
                  <a:pt x="192891" y="271818"/>
                  <a:pt x="197708" y="264593"/>
                </a:cubicBezTo>
                <a:cubicBezTo>
                  <a:pt x="204170" y="254900"/>
                  <a:pt x="213471" y="247337"/>
                  <a:pt x="222421" y="239879"/>
                </a:cubicBezTo>
                <a:cubicBezTo>
                  <a:pt x="237017" y="227716"/>
                  <a:pt x="263503" y="214035"/>
                  <a:pt x="280086" y="206928"/>
                </a:cubicBezTo>
                <a:cubicBezTo>
                  <a:pt x="288067" y="203507"/>
                  <a:pt x="297033" y="202573"/>
                  <a:pt x="304800" y="198690"/>
                </a:cubicBezTo>
                <a:cubicBezTo>
                  <a:pt x="313655" y="194262"/>
                  <a:pt x="320466" y="186236"/>
                  <a:pt x="329513" y="182215"/>
                </a:cubicBezTo>
                <a:cubicBezTo>
                  <a:pt x="345383" y="175162"/>
                  <a:pt x="363407" y="173506"/>
                  <a:pt x="378940" y="165739"/>
                </a:cubicBezTo>
                <a:cubicBezTo>
                  <a:pt x="389924" y="160247"/>
                  <a:pt x="400604" y="154101"/>
                  <a:pt x="411892" y="149263"/>
                </a:cubicBezTo>
                <a:cubicBezTo>
                  <a:pt x="419873" y="145842"/>
                  <a:pt x="428838" y="144908"/>
                  <a:pt x="436605" y="141025"/>
                </a:cubicBezTo>
                <a:cubicBezTo>
                  <a:pt x="445460" y="136597"/>
                  <a:pt x="452272" y="128571"/>
                  <a:pt x="461319" y="124550"/>
                </a:cubicBezTo>
                <a:cubicBezTo>
                  <a:pt x="501645" y="106627"/>
                  <a:pt x="506832" y="110895"/>
                  <a:pt x="543697" y="99836"/>
                </a:cubicBezTo>
                <a:cubicBezTo>
                  <a:pt x="560331" y="94846"/>
                  <a:pt x="576648" y="88853"/>
                  <a:pt x="593124" y="83361"/>
                </a:cubicBezTo>
                <a:cubicBezTo>
                  <a:pt x="601362" y="80615"/>
                  <a:pt x="609273" y="76551"/>
                  <a:pt x="617838" y="75123"/>
                </a:cubicBezTo>
                <a:lnTo>
                  <a:pt x="667265" y="66885"/>
                </a:lnTo>
                <a:cubicBezTo>
                  <a:pt x="686456" y="63932"/>
                  <a:pt x="705890" y="62455"/>
                  <a:pt x="724930" y="58647"/>
                </a:cubicBezTo>
                <a:cubicBezTo>
                  <a:pt x="747134" y="54206"/>
                  <a:pt x="768214" y="43248"/>
                  <a:pt x="790832" y="42171"/>
                </a:cubicBezTo>
                <a:lnTo>
                  <a:pt x="963827" y="33934"/>
                </a:lnTo>
                <a:lnTo>
                  <a:pt x="1178011" y="25696"/>
                </a:lnTo>
                <a:lnTo>
                  <a:pt x="1589902" y="17458"/>
                </a:lnTo>
                <a:cubicBezTo>
                  <a:pt x="1653059" y="14712"/>
                  <a:pt x="1716296" y="13425"/>
                  <a:pt x="1779373" y="9220"/>
                </a:cubicBezTo>
                <a:cubicBezTo>
                  <a:pt x="1798747" y="7928"/>
                  <a:pt x="1817629" y="1521"/>
                  <a:pt x="1837038" y="982"/>
                </a:cubicBezTo>
                <a:cubicBezTo>
                  <a:pt x="1916640" y="-1229"/>
                  <a:pt x="1996303" y="982"/>
                  <a:pt x="2075935" y="98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988745" y="4670754"/>
            <a:ext cx="4740672" cy="453181"/>
          </a:xfrm>
          <a:custGeom>
            <a:avLst/>
            <a:gdLst>
              <a:gd name="connsiteX0" fmla="*/ 3344562 w 3344562"/>
              <a:gd name="connsiteY0" fmla="*/ 461319 h 461319"/>
              <a:gd name="connsiteX1" fmla="*/ 3319848 w 3344562"/>
              <a:gd name="connsiteY1" fmla="*/ 362465 h 461319"/>
              <a:gd name="connsiteX2" fmla="*/ 3295135 w 3344562"/>
              <a:gd name="connsiteY2" fmla="*/ 313038 h 461319"/>
              <a:gd name="connsiteX3" fmla="*/ 3245708 w 3344562"/>
              <a:gd name="connsiteY3" fmla="*/ 280087 h 461319"/>
              <a:gd name="connsiteX4" fmla="*/ 3220994 w 3344562"/>
              <a:gd name="connsiteY4" fmla="*/ 263611 h 461319"/>
              <a:gd name="connsiteX5" fmla="*/ 3196281 w 3344562"/>
              <a:gd name="connsiteY5" fmla="*/ 247136 h 461319"/>
              <a:gd name="connsiteX6" fmla="*/ 3072713 w 3344562"/>
              <a:gd name="connsiteY6" fmla="*/ 205946 h 461319"/>
              <a:gd name="connsiteX7" fmla="*/ 2982097 w 3344562"/>
              <a:gd name="connsiteY7" fmla="*/ 181233 h 461319"/>
              <a:gd name="connsiteX8" fmla="*/ 2949146 w 3344562"/>
              <a:gd name="connsiteY8" fmla="*/ 172995 h 461319"/>
              <a:gd name="connsiteX9" fmla="*/ 2710248 w 3344562"/>
              <a:gd name="connsiteY9" fmla="*/ 156519 h 461319"/>
              <a:gd name="connsiteX10" fmla="*/ 2636108 w 3344562"/>
              <a:gd name="connsiteY10" fmla="*/ 148281 h 461319"/>
              <a:gd name="connsiteX11" fmla="*/ 2570205 w 3344562"/>
              <a:gd name="connsiteY11" fmla="*/ 140044 h 461319"/>
              <a:gd name="connsiteX12" fmla="*/ 2438400 w 3344562"/>
              <a:gd name="connsiteY12" fmla="*/ 131806 h 461319"/>
              <a:gd name="connsiteX13" fmla="*/ 2331308 w 3344562"/>
              <a:gd name="connsiteY13" fmla="*/ 123568 h 461319"/>
              <a:gd name="connsiteX14" fmla="*/ 2067697 w 3344562"/>
              <a:gd name="connsiteY14" fmla="*/ 98854 h 461319"/>
              <a:gd name="connsiteX15" fmla="*/ 1787610 w 3344562"/>
              <a:gd name="connsiteY15" fmla="*/ 90617 h 461319"/>
              <a:gd name="connsiteX16" fmla="*/ 1688756 w 3344562"/>
              <a:gd name="connsiteY16" fmla="*/ 82379 h 461319"/>
              <a:gd name="connsiteX17" fmla="*/ 1524000 w 3344562"/>
              <a:gd name="connsiteY17" fmla="*/ 74141 h 461319"/>
              <a:gd name="connsiteX18" fmla="*/ 1408670 w 3344562"/>
              <a:gd name="connsiteY18" fmla="*/ 57665 h 461319"/>
              <a:gd name="connsiteX19" fmla="*/ 1351005 w 3344562"/>
              <a:gd name="connsiteY19" fmla="*/ 49427 h 461319"/>
              <a:gd name="connsiteX20" fmla="*/ 1161535 w 3344562"/>
              <a:gd name="connsiteY20" fmla="*/ 41190 h 461319"/>
              <a:gd name="connsiteX21" fmla="*/ 1054443 w 3344562"/>
              <a:gd name="connsiteY21" fmla="*/ 32952 h 461319"/>
              <a:gd name="connsiteX22" fmla="*/ 667264 w 3344562"/>
              <a:gd name="connsiteY22" fmla="*/ 24714 h 461319"/>
              <a:gd name="connsiteX23" fmla="*/ 535459 w 3344562"/>
              <a:gd name="connsiteY23" fmla="*/ 16476 h 461319"/>
              <a:gd name="connsiteX24" fmla="*/ 0 w 3344562"/>
              <a:gd name="connsiteY24" fmla="*/ 0 h 4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44562" h="461319">
                <a:moveTo>
                  <a:pt x="3344562" y="461319"/>
                </a:moveTo>
                <a:cubicBezTo>
                  <a:pt x="3332004" y="360858"/>
                  <a:pt x="3347776" y="427629"/>
                  <a:pt x="3319848" y="362465"/>
                </a:cubicBezTo>
                <a:cubicBezTo>
                  <a:pt x="3311286" y="342488"/>
                  <a:pt x="3313225" y="328867"/>
                  <a:pt x="3295135" y="313038"/>
                </a:cubicBezTo>
                <a:cubicBezTo>
                  <a:pt x="3280233" y="299999"/>
                  <a:pt x="3262184" y="291071"/>
                  <a:pt x="3245708" y="280087"/>
                </a:cubicBezTo>
                <a:lnTo>
                  <a:pt x="3220994" y="263611"/>
                </a:lnTo>
                <a:cubicBezTo>
                  <a:pt x="3212756" y="258119"/>
                  <a:pt x="3205673" y="250267"/>
                  <a:pt x="3196281" y="247136"/>
                </a:cubicBezTo>
                <a:lnTo>
                  <a:pt x="3072713" y="205946"/>
                </a:lnTo>
                <a:cubicBezTo>
                  <a:pt x="3026512" y="190546"/>
                  <a:pt x="3056439" y="199818"/>
                  <a:pt x="2982097" y="181233"/>
                </a:cubicBezTo>
                <a:cubicBezTo>
                  <a:pt x="2971113" y="178487"/>
                  <a:pt x="2960450" y="173623"/>
                  <a:pt x="2949146" y="172995"/>
                </a:cubicBezTo>
                <a:cubicBezTo>
                  <a:pt x="2817293" y="165670"/>
                  <a:pt x="2821545" y="167649"/>
                  <a:pt x="2710248" y="156519"/>
                </a:cubicBezTo>
                <a:cubicBezTo>
                  <a:pt x="2685506" y="154045"/>
                  <a:pt x="2660803" y="151186"/>
                  <a:pt x="2636108" y="148281"/>
                </a:cubicBezTo>
                <a:cubicBezTo>
                  <a:pt x="2614121" y="145694"/>
                  <a:pt x="2592267" y="141882"/>
                  <a:pt x="2570205" y="140044"/>
                </a:cubicBezTo>
                <a:cubicBezTo>
                  <a:pt x="2526336" y="136388"/>
                  <a:pt x="2482316" y="134835"/>
                  <a:pt x="2438400" y="131806"/>
                </a:cubicBezTo>
                <a:lnTo>
                  <a:pt x="2331308" y="123568"/>
                </a:lnTo>
                <a:cubicBezTo>
                  <a:pt x="2228875" y="103081"/>
                  <a:pt x="2242190" y="103986"/>
                  <a:pt x="2067697" y="98854"/>
                </a:cubicBezTo>
                <a:lnTo>
                  <a:pt x="1787610" y="90617"/>
                </a:lnTo>
                <a:cubicBezTo>
                  <a:pt x="1754659" y="87871"/>
                  <a:pt x="1721757" y="84442"/>
                  <a:pt x="1688756" y="82379"/>
                </a:cubicBezTo>
                <a:cubicBezTo>
                  <a:pt x="1633876" y="78949"/>
                  <a:pt x="1578774" y="78974"/>
                  <a:pt x="1524000" y="74141"/>
                </a:cubicBezTo>
                <a:cubicBezTo>
                  <a:pt x="1485317" y="70728"/>
                  <a:pt x="1447113" y="63157"/>
                  <a:pt x="1408670" y="57665"/>
                </a:cubicBezTo>
                <a:cubicBezTo>
                  <a:pt x="1389448" y="54919"/>
                  <a:pt x="1370403" y="50270"/>
                  <a:pt x="1351005" y="49427"/>
                </a:cubicBezTo>
                <a:lnTo>
                  <a:pt x="1161535" y="41190"/>
                </a:lnTo>
                <a:cubicBezTo>
                  <a:pt x="1125787" y="39204"/>
                  <a:pt x="1090226" y="34145"/>
                  <a:pt x="1054443" y="32952"/>
                </a:cubicBezTo>
                <a:cubicBezTo>
                  <a:pt x="925426" y="28651"/>
                  <a:pt x="796324" y="27460"/>
                  <a:pt x="667264" y="24714"/>
                </a:cubicBezTo>
                <a:cubicBezTo>
                  <a:pt x="623329" y="21968"/>
                  <a:pt x="579449" y="18126"/>
                  <a:pt x="535459" y="16476"/>
                </a:cubicBezTo>
                <a:cubicBezTo>
                  <a:pt x="357014" y="9784"/>
                  <a:pt x="178571" y="0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058033" y="5380780"/>
            <a:ext cx="1252151" cy="48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1,68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49522" y="5380779"/>
            <a:ext cx="1026846" cy="469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-3,54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2945234" y="5115697"/>
            <a:ext cx="10915" cy="2568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0"/>
            <a:endCxn id="11" idx="1"/>
          </p:cNvCxnSpPr>
          <p:nvPr/>
        </p:nvCxnSpPr>
        <p:spPr>
          <a:xfrm flipH="1" flipV="1">
            <a:off x="5681754" y="5082746"/>
            <a:ext cx="2355" cy="2980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42551" y="3262185"/>
            <a:ext cx="1598141" cy="1021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Область принятия гипотезы Н</a:t>
            </a:r>
            <a:r>
              <a:rPr kumimoji="0" lang="ru-RU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6184" y="3377515"/>
            <a:ext cx="1524000" cy="10652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Критическая точка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026877" y="3262185"/>
            <a:ext cx="1809440" cy="1021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Правосторонняя критическая область </a:t>
            </a:r>
          </a:p>
        </p:txBody>
      </p:sp>
      <p:sp>
        <p:nvSpPr>
          <p:cNvPr id="41" name="Стрелка вниз 40"/>
          <p:cNvSpPr/>
          <p:nvPr/>
        </p:nvSpPr>
        <p:spPr>
          <a:xfrm>
            <a:off x="1864202" y="4298291"/>
            <a:ext cx="484632" cy="410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5584554" y="4434060"/>
            <a:ext cx="232060" cy="598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6892703" y="4283677"/>
            <a:ext cx="484632" cy="279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324865" y="5082746"/>
            <a:ext cx="8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4514128" y="5057604"/>
            <a:ext cx="163730" cy="997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68325" y="5069960"/>
            <a:ext cx="163730" cy="997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613763" y="5053105"/>
            <a:ext cx="163730" cy="997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Прямая соединительная линия 50"/>
          <p:cNvCxnSpPr>
            <a:endCxn id="11" idx="20"/>
          </p:cNvCxnSpPr>
          <p:nvPr/>
        </p:nvCxnSpPr>
        <p:spPr>
          <a:xfrm flipV="1">
            <a:off x="5946828" y="4637903"/>
            <a:ext cx="424257" cy="486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11" idx="24"/>
          </p:cNvCxnSpPr>
          <p:nvPr/>
        </p:nvCxnSpPr>
        <p:spPr>
          <a:xfrm flipV="1">
            <a:off x="6310184" y="4596714"/>
            <a:ext cx="468674" cy="518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6719516" y="4587544"/>
            <a:ext cx="437488" cy="5189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7089264" y="4580238"/>
            <a:ext cx="407587" cy="522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272429" y="4693012"/>
            <a:ext cx="471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831478" y="4750484"/>
            <a:ext cx="46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91960" y="5244119"/>
            <a:ext cx="37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07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altLang="ru-RU" sz="3200" b="1"/>
              <a:t>Теория статистики </a:t>
            </a:r>
            <a:br>
              <a:rPr lang="ru-RU" altLang="ru-RU" sz="3200" b="1"/>
            </a:br>
            <a:r>
              <a:rPr lang="ru-RU" altLang="ru-RU" sz="3200" b="1"/>
              <a:t>Статистические таблицы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841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Мода вариационного ряда 1;2;3;3;4;6 равна….</a:t>
            </a:r>
          </a:p>
          <a:p>
            <a:r>
              <a:rPr lang="ru-RU" dirty="0"/>
              <a:t>Медиана выборки 2;9;7;7;8;9;3;4 равна….</a:t>
            </a:r>
          </a:p>
          <a:p>
            <a:r>
              <a:rPr lang="ru-RU" dirty="0"/>
              <a:t>Собраны данные о числе пропущенных занятий по математике у 25 студентов. В итоге получены значения: 2;2;0;1;6;3;0;1;5;4;0;3;3;2;1;2;0;0;2;3;6;0;3;0;1.</a:t>
            </a:r>
          </a:p>
          <a:p>
            <a:pPr marL="0" indent="0">
              <a:buNone/>
            </a:pPr>
            <a:r>
              <a:rPr lang="ru-RU" dirty="0"/>
              <a:t>    Значение эмпирической функции распределения         	</a:t>
            </a:r>
            <a:r>
              <a:rPr lang="en-US" dirty="0"/>
              <a:t>F</a:t>
            </a:r>
            <a:r>
              <a:rPr lang="en-US" baseline="-25000" dirty="0"/>
              <a:t>25</a:t>
            </a:r>
            <a:r>
              <a:rPr lang="en-US" dirty="0"/>
              <a:t>(3) </a:t>
            </a:r>
            <a:r>
              <a:rPr lang="ru-RU" dirty="0"/>
              <a:t>по данной выборке равно….</a:t>
            </a:r>
            <a:endParaRPr lang="en-US" baseline="-25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86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1935" y="1054443"/>
            <a:ext cx="3838296" cy="1705691"/>
          </a:xfrm>
        </p:spPr>
        <p:txBody>
          <a:bodyPr>
            <a:noAutofit/>
          </a:bodyPr>
          <a:lstStyle/>
          <a:p>
            <a:r>
              <a:rPr lang="ru-RU" sz="2000" b="1" dirty="0"/>
              <a:t>Рональд </a:t>
            </a:r>
            <a:r>
              <a:rPr lang="ru-RU" sz="2000" b="1" dirty="0" err="1"/>
              <a:t>Эйлмер</a:t>
            </a:r>
            <a:r>
              <a:rPr lang="ru-RU" sz="2000" b="1" dirty="0"/>
              <a:t> Фишер</a:t>
            </a:r>
            <a:r>
              <a:rPr lang="ru-RU" sz="2000" dirty="0"/>
              <a:t> </a:t>
            </a:r>
            <a:br>
              <a:rPr lang="ru-RU" sz="2000" dirty="0"/>
            </a:br>
            <a:r>
              <a:rPr lang="ru-RU" sz="2000" dirty="0">
                <a:hlinkClick r:id="rId2" tooltip="17 февраля"/>
              </a:rPr>
              <a:t>17 февраля</a:t>
            </a:r>
            <a:r>
              <a:rPr lang="ru-RU" sz="2000" dirty="0"/>
              <a:t> </a:t>
            </a:r>
            <a:r>
              <a:rPr lang="ru-RU" sz="2000" dirty="0">
                <a:hlinkClick r:id="rId3" tooltip="1890"/>
              </a:rPr>
              <a:t>1890</a:t>
            </a:r>
            <a:r>
              <a:rPr lang="ru-RU" sz="2000" dirty="0"/>
              <a:t> -</a:t>
            </a:r>
            <a:r>
              <a:rPr lang="ru-RU" sz="2000" dirty="0">
                <a:hlinkClick r:id="rId4" tooltip="29 июля"/>
              </a:rPr>
              <a:t>29 июля</a:t>
            </a:r>
            <a:r>
              <a:rPr lang="ru-RU" sz="2000" dirty="0"/>
              <a:t> </a:t>
            </a:r>
            <a:r>
              <a:rPr lang="ru-RU" sz="2000" dirty="0">
                <a:hlinkClick r:id="rId5" tooltip="1962"/>
              </a:rPr>
              <a:t>1962</a:t>
            </a:r>
            <a:br>
              <a:rPr lang="ru-RU" sz="2000" dirty="0"/>
            </a:br>
            <a:r>
              <a:rPr lang="ru-RU" sz="2000" dirty="0"/>
              <a:t> </a:t>
            </a:r>
            <a:r>
              <a:rPr lang="ru-RU" sz="2000" dirty="0">
                <a:hlinkClick r:id="rId6" tooltip="Англия"/>
              </a:rPr>
              <a:t>английский</a:t>
            </a:r>
            <a:r>
              <a:rPr lang="ru-RU" sz="2000" dirty="0"/>
              <a:t> </a:t>
            </a:r>
            <a:r>
              <a:rPr lang="ru-RU" sz="2000" dirty="0">
                <a:hlinkClick r:id="rId7" tooltip="Статистика"/>
              </a:rPr>
              <a:t>статистик</a:t>
            </a:r>
            <a:r>
              <a:rPr lang="ru-RU" sz="2000" dirty="0"/>
              <a:t>, </a:t>
            </a:r>
            <a:r>
              <a:rPr lang="ru-RU" sz="2000" dirty="0">
                <a:hlinkClick r:id="rId8" tooltip="Эволюционная биология"/>
              </a:rPr>
              <a:t>биолог-эволюционист</a:t>
            </a:r>
            <a:r>
              <a:rPr lang="ru-RU" sz="2000" dirty="0"/>
              <a:t> и </a:t>
            </a:r>
            <a:r>
              <a:rPr lang="ru-RU" sz="2000" dirty="0">
                <a:hlinkClick r:id="rId9" tooltip="Генетик"/>
              </a:rPr>
              <a:t>генетик</a:t>
            </a:r>
            <a:r>
              <a:rPr lang="ru-RU" sz="2000" dirty="0"/>
              <a:t>. 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4390231" y="1388534"/>
            <a:ext cx="3314700" cy="4012141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51934" y="3031065"/>
            <a:ext cx="3599935" cy="2438404"/>
          </a:xfrm>
        </p:spPr>
        <p:txBody>
          <a:bodyPr>
            <a:normAutofit fontScale="92500"/>
          </a:bodyPr>
          <a:lstStyle/>
          <a:p>
            <a:r>
              <a:rPr lang="ru-RU" sz="2000" dirty="0"/>
              <a:t> «</a:t>
            </a:r>
            <a:r>
              <a:rPr lang="ru-RU" sz="2800" b="1" dirty="0"/>
              <a:t>Гений, едва не в одиночку заложивший основы современной статистики» </a:t>
            </a:r>
          </a:p>
          <a:p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61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4693519"/>
              </p:ext>
            </p:extLst>
          </p:nvPr>
        </p:nvGraphicFramePr>
        <p:xfrm>
          <a:off x="324739" y="393108"/>
          <a:ext cx="8528703" cy="600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03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2022" y="915988"/>
            <a:ext cx="7496432" cy="1303337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 5</a:t>
            </a:r>
            <a:br>
              <a:rPr lang="ru-RU" dirty="0"/>
            </a:br>
            <a:r>
              <a:rPr lang="ru-RU" dirty="0"/>
              <a:t>правило сложения дисперсий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08454" y="2125362"/>
            <a:ext cx="7842422" cy="3810301"/>
          </a:xfrm>
        </p:spPr>
        <p:txBody>
          <a:bodyPr/>
          <a:lstStyle/>
          <a:p>
            <a:r>
              <a:rPr lang="ru-RU" dirty="0"/>
              <a:t>Определить групповые дисперсии, среднюю из групповых дисперсий, межгрупповую дисперсию, общую дисперсию по данным: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919416" y="3352801"/>
          <a:ext cx="5222788" cy="276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265">
                  <a:extLst>
                    <a:ext uri="{9D8B030D-6E8A-4147-A177-3AD203B41FA5}">
                      <a16:colId xmlns:a16="http://schemas.microsoft.com/office/drawing/2014/main" val="482153085"/>
                    </a:ext>
                  </a:extLst>
                </a:gridCol>
                <a:gridCol w="1845275">
                  <a:extLst>
                    <a:ext uri="{9D8B030D-6E8A-4147-A177-3AD203B41FA5}">
                      <a16:colId xmlns:a16="http://schemas.microsoft.com/office/drawing/2014/main" val="223448699"/>
                    </a:ext>
                  </a:extLst>
                </a:gridCol>
                <a:gridCol w="840260">
                  <a:extLst>
                    <a:ext uri="{9D8B030D-6E8A-4147-A177-3AD203B41FA5}">
                      <a16:colId xmlns:a16="http://schemas.microsoft.com/office/drawing/2014/main" val="3290170516"/>
                    </a:ext>
                  </a:extLst>
                </a:gridCol>
                <a:gridCol w="1869988">
                  <a:extLst>
                    <a:ext uri="{9D8B030D-6E8A-4147-A177-3AD203B41FA5}">
                      <a16:colId xmlns:a16="http://schemas.microsoft.com/office/drawing/2014/main" val="2317852078"/>
                    </a:ext>
                  </a:extLst>
                </a:gridCol>
              </a:tblGrid>
              <a:tr h="3954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1-я бригада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2-я бригада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735797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26468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233125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695079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82662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085207"/>
                  </a:ext>
                </a:extLst>
              </a:tr>
              <a:tr h="39541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747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918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969" y="2734225"/>
            <a:ext cx="5274000" cy="29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37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064473" y="2084175"/>
          <a:ext cx="3006812" cy="395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3406">
                  <a:extLst>
                    <a:ext uri="{9D8B030D-6E8A-4147-A177-3AD203B41FA5}">
                      <a16:colId xmlns:a16="http://schemas.microsoft.com/office/drawing/2014/main" val="3670512207"/>
                    </a:ext>
                  </a:extLst>
                </a:gridCol>
                <a:gridCol w="1503406">
                  <a:extLst>
                    <a:ext uri="{9D8B030D-6E8A-4147-A177-3AD203B41FA5}">
                      <a16:colId xmlns:a16="http://schemas.microsoft.com/office/drawing/2014/main" val="2606807725"/>
                    </a:ext>
                  </a:extLst>
                </a:gridCol>
              </a:tblGrid>
              <a:tr h="790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-1,46667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13,8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3219520"/>
                  </a:ext>
                </a:extLst>
              </a:tr>
              <a:tr h="790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0,150923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0,942514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085785"/>
                  </a:ext>
                </a:extLst>
              </a:tr>
              <a:tr h="790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0,921905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0,82664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8988839"/>
                  </a:ext>
                </a:extLst>
              </a:tr>
              <a:tr h="790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94,43902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5638619"/>
                  </a:ext>
                </a:extLst>
              </a:tr>
              <a:tr h="790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>
                          <a:effectLst/>
                        </a:rPr>
                        <a:t>64,53333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effectLst/>
                        </a:rPr>
                        <a:t>5,466667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59544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21926" y="1046205"/>
                <a:ext cx="390473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ru-RU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=−1,47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+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aramond" panose="02020404030301010803"/>
                    <a:ea typeface="+mn-ea"/>
                    <a:cs typeface="+mn-cs"/>
                  </a:rPr>
                  <a:t>13,8</a:t>
                </a:r>
                <a:endPara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926" y="1046205"/>
                <a:ext cx="3904733" cy="492443"/>
              </a:xfrm>
              <a:prstGeom prst="rect">
                <a:avLst/>
              </a:prstGeom>
              <a:blipFill>
                <a:blip r:embed="rId2"/>
                <a:stretch>
                  <a:fillRect t="-25000" b="-5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 стрелкой 6"/>
          <p:cNvCxnSpPr/>
          <p:nvPr/>
        </p:nvCxnSpPr>
        <p:spPr>
          <a:xfrm flipH="1">
            <a:off x="4242486" y="1521746"/>
            <a:ext cx="4121" cy="5624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86400" y="1530196"/>
            <a:ext cx="24714" cy="5455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48499" y="1008009"/>
            <a:ext cx="1573426" cy="518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МНК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26659" y="749643"/>
            <a:ext cx="2125363" cy="130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Уравнение парной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линейной регрессии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98503" y="3657600"/>
            <a:ext cx="1787616" cy="8155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8501" y="3658221"/>
            <a:ext cx="1787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Стандартная ошибка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регрессии</a:t>
            </a:r>
          </a:p>
        </p:txBody>
      </p:sp>
      <p:sp>
        <p:nvSpPr>
          <p:cNvPr id="17" name="Стрелка влево 16"/>
          <p:cNvSpPr/>
          <p:nvPr/>
        </p:nvSpPr>
        <p:spPr>
          <a:xfrm>
            <a:off x="6071285" y="3813211"/>
            <a:ext cx="527215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8499" y="3657600"/>
            <a:ext cx="1688755" cy="815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Коэффициент детерминации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537256" y="3818939"/>
            <a:ext cx="52721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8499" y="2916195"/>
            <a:ext cx="1688756" cy="6672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Стандартная ошибка коэффициента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537253" y="3068985"/>
            <a:ext cx="527219" cy="41904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98500" y="2916195"/>
            <a:ext cx="1787618" cy="66726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Стандартная ошибка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коэффициента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b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6071285" y="3068985"/>
            <a:ext cx="527215" cy="420021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2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18672"/>
          </a:xfrm>
        </p:spPr>
        <p:txBody>
          <a:bodyPr/>
          <a:lstStyle/>
          <a:p>
            <a:pPr algn="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125" y="1589519"/>
            <a:ext cx="7823675" cy="5024926"/>
          </a:xfrm>
        </p:spPr>
        <p:txBody>
          <a:bodyPr>
            <a:normAutofit/>
          </a:bodyPr>
          <a:lstStyle/>
          <a:p>
            <a:pPr marL="0" lvl="0" indent="0">
              <a:buClr>
                <a:srgbClr val="30ACEC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Е.В., Китаев С.В., </a:t>
            </a:r>
            <a:r>
              <a:rPr lang="ru-RU" sz="1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Смородова</a:t>
            </a:r>
            <a:r>
              <a:rPr lang="ru-RU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 СОВРЕМЕННЫЕ ТРЕБОВАНИЯ К ОБРАЗОВАТЕЛЬНОМУ ПРОЦЕССУ ВЫСШЕЙ ШКОЛЫ // Нефтегазовое дело: электрон. науч. журн./УГНТУ. 2016. </a:t>
            </a: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№5. </a:t>
            </a:r>
            <a:r>
              <a:rPr lang="ru-RU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.233-246. URL</a:t>
            </a:r>
            <a:r>
              <a:rPr lang="ru-RU" sz="1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ogbus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issues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/5_2016/</a:t>
            </a:r>
            <a:r>
              <a:rPr lang="en-US" sz="1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ogbus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_5_2016_</a:t>
            </a:r>
            <a:r>
              <a:rPr lang="en-US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233-246_</a:t>
            </a:r>
            <a:r>
              <a:rPr lang="en-US" sz="1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KuznetcovaEV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</a:t>
            </a:r>
            <a:r>
              <a:rPr lang="en-US" sz="1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pdf</a:t>
            </a:r>
            <a:endParaRPr lang="ru-RU" sz="1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0ACEC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Педагогика и психология высшей школы: Учебное пособие. - Ростов н/Д: «Феникс», 2002. - 544 с.</a:t>
            </a:r>
          </a:p>
          <a:p>
            <a:pPr marL="0" lvl="0" indent="0">
              <a:buClr>
                <a:srgbClr val="30ACEC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Сироткин Г.В. ИЗМЕНЕНИЕ ФОРМЫ ПРЕДСТАВЛЕНИЯ ЛЕКЦИОННОГО МАТЕРИАЛА — ПУТЬ К ПОВЫШЕНИЮ КАЧЕСТВА ОБРАЗОВАНИЯ ВУЗА // Личность, семья и общество: вопросы педагогики и психологии: сб. ст. по матер. XXXVII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науч.-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№ 2(37). – Новосибирск: </a:t>
            </a:r>
            <a:r>
              <a:rPr lang="ru-RU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СибАК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2014.</a:t>
            </a:r>
          </a:p>
          <a:p>
            <a:pPr marL="0" lvl="0" indent="0">
              <a:buClr>
                <a:srgbClr val="30ACEC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Басова Н.В. Педагогика и практическая психология. — Ростов н/Д: «Феникс», 2000. - 416 с. </a:t>
            </a:r>
          </a:p>
          <a:p>
            <a:pPr marL="0" lvl="0" indent="0">
              <a:buClr>
                <a:srgbClr val="30ACEC">
                  <a:lumMod val="75000"/>
                </a:srgbClr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5.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http://cyberleninka.ru/article/n/innovatsionnyy-podhod-k-proektirovaniyu-i-provedeniyu-lektsionnyh-i-seminarskih-zanyatiy-v-vuze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0ACEC">
                  <a:lumMod val="75000"/>
                </a:srgbClr>
              </a:buClr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9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7232724"/>
              </p:ext>
            </p:extLst>
          </p:nvPr>
        </p:nvGraphicFramePr>
        <p:xfrm>
          <a:off x="358923" y="529839"/>
          <a:ext cx="8468883" cy="569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1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/>
          <p:cNvSpPr/>
          <p:nvPr/>
        </p:nvSpPr>
        <p:spPr>
          <a:xfrm>
            <a:off x="623843" y="615296"/>
            <a:ext cx="7904859" cy="13673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1355 г.  Парижский университет,  факультет искусств. Принято постановление испробовать два вида лекций.</a:t>
            </a:r>
          </a:p>
        </p:txBody>
      </p:sp>
      <p:sp>
        <p:nvSpPr>
          <p:cNvPr id="3" name="Овал 2"/>
          <p:cNvSpPr/>
          <p:nvPr/>
        </p:nvSpPr>
        <p:spPr>
          <a:xfrm>
            <a:off x="350378" y="2914116"/>
            <a:ext cx="3888336" cy="24184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быстрый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 т. е. читать так, что </a:t>
            </a:r>
          </a:p>
          <a:p>
            <a:pPr algn="ctr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«ум может воспринять, но рука не успевает записать»</a:t>
            </a:r>
          </a:p>
        </p:txBody>
      </p:sp>
      <p:sp>
        <p:nvSpPr>
          <p:cNvPr id="4" name="Овал 3"/>
          <p:cNvSpPr/>
          <p:nvPr/>
        </p:nvSpPr>
        <p:spPr>
          <a:xfrm>
            <a:off x="5059108" y="3008120"/>
            <a:ext cx="3777240" cy="232445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медленный,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 котором слушатель может все записать</a:t>
            </a:r>
          </a:p>
        </p:txBody>
      </p:sp>
      <p:sp>
        <p:nvSpPr>
          <p:cNvPr id="5" name="Выноска: стрелка влево-вправо 4"/>
          <p:cNvSpPr/>
          <p:nvPr/>
        </p:nvSpPr>
        <p:spPr>
          <a:xfrm>
            <a:off x="4040835" y="3835310"/>
            <a:ext cx="1216152" cy="57607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44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6734896"/>
              </p:ext>
            </p:extLst>
          </p:nvPr>
        </p:nvGraphicFramePr>
        <p:xfrm>
          <a:off x="188007" y="196553"/>
          <a:ext cx="8665435" cy="648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35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/>
          <p:cNvSpPr/>
          <p:nvPr/>
        </p:nvSpPr>
        <p:spPr>
          <a:xfrm>
            <a:off x="350378" y="700755"/>
            <a:ext cx="8404788" cy="2555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  силе  впечатлений  лекционный  способ  стоит  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  всех  других  приемов  преподавания  и  ничем   не  заменим.  Вместе  с  тем  он  есть  и  самый   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экономичный  по  времени»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Профессор  Н.Е.  Жуковский, русский механик, создатель аэродинамики и аэромеханики как науки.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</p:txBody>
      </p:sp>
      <p:sp>
        <p:nvSpPr>
          <p:cNvPr id="6" name="Прямоугольник: один верхний угол скругленный, другой — усеченный 5"/>
          <p:cNvSpPr/>
          <p:nvPr/>
        </p:nvSpPr>
        <p:spPr>
          <a:xfrm>
            <a:off x="444382" y="3839553"/>
            <a:ext cx="8310783" cy="2384276"/>
          </a:xfrm>
          <a:prstGeom prst="snip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«Неужели  из  хороших  книг  образованный  </a:t>
            </a:r>
          </a:p>
          <a:p>
            <a:pPr algn="ctr"/>
            <a:r>
              <a:rPr lang="ru-RU" sz="2400" b="1" dirty="0"/>
              <a:t>человек  не  может  получить  ясного  понятия  о    началах  науки  основных  ее  фактах,  взглядах    и  т.  п.» </a:t>
            </a:r>
          </a:p>
          <a:p>
            <a:pPr algn="ctr"/>
            <a:r>
              <a:rPr lang="ru-RU" sz="2400" b="1" dirty="0"/>
              <a:t>Известный  хирург  и  педагог  Н.И.  Пирогов</a:t>
            </a:r>
            <a:r>
              <a:rPr lang="ru-RU" sz="2400" dirty="0"/>
              <a:t>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1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2179950"/>
              </p:ext>
            </p:extLst>
          </p:nvPr>
        </p:nvGraphicFramePr>
        <p:xfrm>
          <a:off x="290557" y="333287"/>
          <a:ext cx="8588523" cy="610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0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8900155"/>
              </p:ext>
            </p:extLst>
          </p:nvPr>
        </p:nvGraphicFramePr>
        <p:xfrm>
          <a:off x="598206" y="726393"/>
          <a:ext cx="8007409" cy="5383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83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118" y="609600"/>
            <a:ext cx="7588772" cy="6811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>
                <a:hlinkClick r:id="rId2"/>
              </a:rPr>
              <a:t>https://habrahabr.ru/post/224221/</a:t>
            </a:r>
            <a:r>
              <a:rPr lang="ru-RU" sz="3200" dirty="0"/>
              <a:t> 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110" y="1418602"/>
            <a:ext cx="8186871" cy="467739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Студенты, которые слушали обычные лекции, </a:t>
            </a:r>
            <a:r>
              <a:rPr lang="ru-RU" b="1" dirty="0">
                <a:solidFill>
                  <a:srgbClr val="C00000"/>
                </a:solidFill>
              </a:rPr>
              <a:t>на 55% чаще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проваливают экзамен, чем те, кто участвовал в обсуждении материала, пусть даже в минимальной форме. Таковы результаты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нового исследования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опубликованного в журнале 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Proceedings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National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Academy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Sciences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Чтобы определить, действительно ли такое мнение имеет под собой основания, Скотт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Фриман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Scott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Freeman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из Вашингтонского университета с коллегами провели мета-анализ 225 научных работ, посвящённых преподаванию естественных наук (STEM: науки, технологии, инженерное дело и математика).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 однозначно говорят в пользу активных методов обучения. В группах с обычными лекциями экзамен не сдавали, в среднем, 34% студентов, а в группах с активным обучением — лишь 22%.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24653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3.xml><?xml version="1.0" encoding="utf-8"?>
<a:theme xmlns:a="http://schemas.openxmlformats.org/drawingml/2006/main" name="Math_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Math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4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6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8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311</TotalTime>
  <Words>858</Words>
  <Application>Microsoft Office PowerPoint</Application>
  <PresentationFormat>Экран (4:3)</PresentationFormat>
  <Paragraphs>285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43" baseType="lpstr">
      <vt:lpstr>Malgun Gothic</vt:lpstr>
      <vt:lpstr>Arial</vt:lpstr>
      <vt:lpstr>Calibri</vt:lpstr>
      <vt:lpstr>Calibri Light</vt:lpstr>
      <vt:lpstr>Cambria Math</vt:lpstr>
      <vt:lpstr>Corbel</vt:lpstr>
      <vt:lpstr>Euphemia</vt:lpstr>
      <vt:lpstr>Garamond</vt:lpstr>
      <vt:lpstr>Symbol</vt:lpstr>
      <vt:lpstr>Times New Roman</vt:lpstr>
      <vt:lpstr>Wingdings</vt:lpstr>
      <vt:lpstr>Wingdings 2</vt:lpstr>
      <vt:lpstr>HDOfficeLightV0</vt:lpstr>
      <vt:lpstr>Базис</vt:lpstr>
      <vt:lpstr>Math_16x9</vt:lpstr>
      <vt:lpstr>Капсулы</vt:lpstr>
      <vt:lpstr>Ретро</vt:lpstr>
      <vt:lpstr>La mente</vt:lpstr>
      <vt:lpstr>Натуральные материалы</vt:lpstr>
      <vt:lpstr>1_Натуральные материалы</vt:lpstr>
      <vt:lpstr>Девятая ежегодная межрегиональная  научно-практическая конференция преподавателей, аспирантов и студентов «Платоновские чтения»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https://habrahabr.ru/post/224221/  </vt:lpstr>
      <vt:lpstr>Презентация PowerPoint</vt:lpstr>
      <vt:lpstr>Расписание   (лекции)</vt:lpstr>
      <vt:lpstr>Вопросы</vt:lpstr>
      <vt:lpstr>   Ошибка репрезентативности Президентские выборы в 1936г.  </vt:lpstr>
      <vt:lpstr>3. Представить выборку в виде таблицы частот </vt:lpstr>
      <vt:lpstr>Повторные случайные выборки, n=2.</vt:lpstr>
      <vt:lpstr>               Статистическое решение:  принять гипотезу Н0, т.е. считать что она не противоречит результатам наблюдений  </vt:lpstr>
      <vt:lpstr>Теория статистики  Статистические таблицы</vt:lpstr>
      <vt:lpstr>Задача 4</vt:lpstr>
      <vt:lpstr>Рональд Эйлмер Фишер  17 февраля 1890 -29 июля 1962  английский статистик, биолог-эволюционист и генетик. </vt:lpstr>
      <vt:lpstr>Задача 5 правило сложения дисперсий</vt:lpstr>
      <vt:lpstr>Пример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Turneva</dc:creator>
  <cp:lastModifiedBy>Tatiana Turneva</cp:lastModifiedBy>
  <cp:revision>30</cp:revision>
  <dcterms:created xsi:type="dcterms:W3CDTF">2017-02-16T02:30:56Z</dcterms:created>
  <dcterms:modified xsi:type="dcterms:W3CDTF">2017-06-20T00:44:14Z</dcterms:modified>
</cp:coreProperties>
</file>